
<file path=[Content_Types].xml><?xml version="1.0" encoding="utf-8"?>
<Types xmlns="http://schemas.openxmlformats.org/package/2006/content-types">
  <Default Extension="png" ContentType="image/png"/>
  <Default Extension="jpeg" ContentType="image/jpeg"/>
  <Default Extension="gif" ContentType="image/gi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36" r:id="rId3"/>
    <p:sldId id="624" r:id="rId5"/>
    <p:sldId id="858" r:id="rId6"/>
    <p:sldId id="769" r:id="rId7"/>
    <p:sldId id="931" r:id="rId8"/>
    <p:sldId id="812" r:id="rId9"/>
    <p:sldId id="813" r:id="rId10"/>
    <p:sldId id="896" r:id="rId11"/>
    <p:sldId id="452" r:id="rId12"/>
    <p:sldId id="772" r:id="rId13"/>
    <p:sldId id="817" r:id="rId14"/>
    <p:sldId id="932" r:id="rId15"/>
    <p:sldId id="672" r:id="rId16"/>
    <p:sldId id="688" r:id="rId17"/>
    <p:sldId id="933" r:id="rId18"/>
    <p:sldId id="859" r:id="rId19"/>
    <p:sldId id="934" r:id="rId20"/>
    <p:sldId id="783" r:id="rId21"/>
    <p:sldId id="679" r:id="rId22"/>
    <p:sldId id="684" r:id="rId23"/>
    <p:sldId id="856" r:id="rId24"/>
    <p:sldId id="691" r:id="rId25"/>
    <p:sldId id="938" r:id="rId26"/>
    <p:sldId id="692" r:id="rId27"/>
    <p:sldId id="795" r:id="rId28"/>
    <p:sldId id="797" r:id="rId29"/>
    <p:sldId id="794" r:id="rId30"/>
    <p:sldId id="694" r:id="rId31"/>
    <p:sldId id="857" r:id="rId32"/>
    <p:sldId id="745" r:id="rId33"/>
    <p:sldId id="939" r:id="rId34"/>
    <p:sldId id="747" r:id="rId35"/>
    <p:sldId id="751" r:id="rId36"/>
    <p:sldId id="750" r:id="rId37"/>
    <p:sldId id="935" r:id="rId38"/>
    <p:sldId id="275" r:id="rId39"/>
  </p:sldIdLst>
  <p:sldSz cx="12192000" cy="6858000"/>
  <p:notesSz cx="6858000" cy="9144000"/>
  <p:embeddedFontLst>
    <p:embeddedFont>
      <p:font typeface="华文行楷" panose="02010800040101010101" charset="-122"/>
      <p:regular r:id="rId43"/>
    </p:embeddedFont>
    <p:embeddedFont>
      <p:font typeface="楷体" panose="02010609060101010101" charset="-122"/>
      <p:regular r:id="rId44"/>
    </p:embeddedFont>
    <p:embeddedFont>
      <p:font typeface="隶书" panose="02010509060101010101" charset="-122"/>
      <p:regular r:id="rId45"/>
    </p:embeddedFont>
    <p:embeddedFont>
      <p:font typeface="方正古隶简体" panose="03000509000000000000" pitchFamily="65" charset="-122"/>
      <p:regular r:id="rId46"/>
    </p:embeddedFont>
    <p:embeddedFont>
      <p:font typeface="Wingdings 2" panose="05020102010507070707" pitchFamily="2" charset="2"/>
      <p:regular r:id="rId47"/>
    </p:embeddedFont>
    <p:embeddedFont>
      <p:font typeface="方正苏新诗柳楷简体" panose="02000000000000000000" charset="-122"/>
      <p:regular r:id="rId48"/>
    </p:embeddedFont>
    <p:embeddedFont>
      <p:font typeface="微软雅黑 Light" panose="020B0502040204020203" charset="-122"/>
      <p:regular r:id="rId49"/>
    </p:embeddedFont>
    <p:embeddedFont>
      <p:font typeface="方正苏新诗柳楷简体-yolan" panose="02000000000000000000" charset="-122"/>
      <p:regular r:id="rId50"/>
    </p:embeddedFont>
    <p:embeddedFont>
      <p:font typeface="等线" panose="02010600030101010101" charset="-122"/>
      <p:regular r:id="rId51"/>
    </p:embeddedFont>
    <p:embeddedFont>
      <p:font typeface="等线 Light" panose="02010600030101010101" charset="-122"/>
      <p:regular r:id="rId52"/>
    </p:embeddedFont>
    <p:embeddedFont>
      <p:font typeface="Calibri" panose="020F0502020204030204" charset="0"/>
      <p:regular r:id="rId53"/>
      <p:bold r:id="rId54"/>
      <p:italic r:id="rId55"/>
      <p:boldItalic r:id="rId56"/>
    </p:embeddedFont>
    <p:embeddedFont>
      <p:font typeface="华文楷体" panose="02010600040101010101" charset="-122"/>
      <p:regular r:id="rId5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1D22"/>
    <a:srgbClr val="E1D9C6"/>
    <a:srgbClr val="B19F88"/>
    <a:srgbClr val="C4B38E"/>
    <a:srgbClr val="D9627D"/>
    <a:srgbClr val="2E5560"/>
    <a:srgbClr val="517062"/>
    <a:srgbClr val="3C6B76"/>
    <a:srgbClr val="EB8133"/>
    <a:srgbClr val="426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showGuides="1">
      <p:cViewPr>
        <p:scale>
          <a:sx n="59" d="100"/>
          <a:sy n="59" d="100"/>
        </p:scale>
        <p:origin x="1194" y="1320"/>
      </p:cViewPr>
      <p:guideLst>
        <p:guide orient="horz" pos="2310"/>
        <p:guide pos="37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font" Target="fonts/font15.fntdata"/><Relationship Id="rId56" Type="http://schemas.openxmlformats.org/officeDocument/2006/relationships/font" Target="fonts/font14.fntdata"/><Relationship Id="rId55" Type="http://schemas.openxmlformats.org/officeDocument/2006/relationships/font" Target="fonts/font13.fntdata"/><Relationship Id="rId54" Type="http://schemas.openxmlformats.org/officeDocument/2006/relationships/font" Target="fonts/font12.fntdata"/><Relationship Id="rId53" Type="http://schemas.openxmlformats.org/officeDocument/2006/relationships/font" Target="fonts/font11.fntdata"/><Relationship Id="rId52" Type="http://schemas.openxmlformats.org/officeDocument/2006/relationships/font" Target="fonts/font10.fntdata"/><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slide" Target="slides/slide2.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20E77-BEAC-4C9D-A744-ECB27BC4F8A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EC9C7-1CA5-4F0A-A098-4F97ADAB24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244F4-8239-4FBA-BAF8-1D7BA70E951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03B9C-3929-4105-9A36-5366D33C22D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tags" Target="../tags/tag2.xml"/><Relationship Id="rId5" Type="http://schemas.openxmlformats.org/officeDocument/2006/relationships/image" Target="../media/image2.png"/><Relationship Id="rId4"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3"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1"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0" Type="http://schemas.openxmlformats.org/officeDocument/2006/relationships/image" Target="../media/image6.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jpeg"/><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6.png"/><Relationship Id="rId2" Type="http://schemas.openxmlformats.org/officeDocument/2006/relationships/tags" Target="../tags/tag8.xml"/><Relationship Id="rId1" Type="http://schemas.openxmlformats.org/officeDocument/2006/relationships/image" Target="../media/image29.emf"/></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6.png"/><Relationship Id="rId2" Type="http://schemas.openxmlformats.org/officeDocument/2006/relationships/tags" Target="../tags/tag9.xml"/><Relationship Id="rId1" Type="http://schemas.openxmlformats.org/officeDocument/2006/relationships/image" Target="../media/image29.emf"/></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6.png"/><Relationship Id="rId2" Type="http://schemas.openxmlformats.org/officeDocument/2006/relationships/tags" Target="../tags/tag10.xml"/><Relationship Id="rId1" Type="http://schemas.openxmlformats.org/officeDocument/2006/relationships/image" Target="../media/image29.emf"/></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34.emf"/><Relationship Id="rId3" Type="http://schemas.microsoft.com/office/2007/relationships/hdphoto" Target="../media/image33.wdp"/><Relationship Id="rId2" Type="http://schemas.openxmlformats.org/officeDocument/2006/relationships/image" Target="../media/image32.png"/><Relationship Id="rId1" Type="http://schemas.openxmlformats.org/officeDocument/2006/relationships/image" Target="../media/image31.emf"/></Relationships>
</file>

<file path=ppt/slides/_rels/slide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13.png"/><Relationship Id="rId6" Type="http://schemas.openxmlformats.org/officeDocument/2006/relationships/tags" Target="../tags/tag3.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3" Type="http://schemas.openxmlformats.org/officeDocument/2006/relationships/notesSlide" Target="../notesSlides/notesSlide2.xml"/><Relationship Id="rId12" Type="http://schemas.openxmlformats.org/officeDocument/2006/relationships/slideLayout" Target="../slideLayouts/slideLayout2.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image" Target="../media/image36.GIF"/></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39.jpeg"/><Relationship Id="rId3" Type="http://schemas.openxmlformats.org/officeDocument/2006/relationships/image" Target="../media/image38.GIF"/><Relationship Id="rId2" Type="http://schemas.openxmlformats.org/officeDocument/2006/relationships/image" Target="../media/image6.png"/><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17.png"/><Relationship Id="rId1" Type="http://schemas.openxmlformats.org/officeDocument/2006/relationships/image" Target="../media/image29.emf"/></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47.jpeg"/><Relationship Id="rId2" Type="http://schemas.openxmlformats.org/officeDocument/2006/relationships/image" Target="../media/image31.emf"/><Relationship Id="rId1" Type="http://schemas.openxmlformats.org/officeDocument/2006/relationships/image" Target="../media/image29.emf"/></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4.emf"/><Relationship Id="rId2" Type="http://schemas.openxmlformats.org/officeDocument/2006/relationships/image" Target="../media/image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29.em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50.jpeg"/><Relationship Id="rId2" Type="http://schemas.openxmlformats.org/officeDocument/2006/relationships/image" Target="../media/image30.png"/><Relationship Id="rId1" Type="http://schemas.openxmlformats.org/officeDocument/2006/relationships/image" Target="../media/image29.emf"/></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34.emf"/><Relationship Id="rId4" Type="http://schemas.openxmlformats.org/officeDocument/2006/relationships/image" Target="../media/image52.emf"/><Relationship Id="rId3" Type="http://schemas.openxmlformats.org/officeDocument/2006/relationships/image" Target="../media/image31.emf"/><Relationship Id="rId2" Type="http://schemas.microsoft.com/office/2007/relationships/hdphoto" Target="../media/image33.wdp"/><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GIF"/><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jpeg"/><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24.jpe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6397" t="23400" r="14297" b="33269"/>
          <a:stretch>
            <a:fillRect/>
          </a:stretch>
        </p:blipFill>
        <p:spPr>
          <a:xfrm>
            <a:off x="4041127" y="693440"/>
            <a:ext cx="4109747" cy="3854608"/>
          </a:xfrm>
          <a:prstGeom prst="rect">
            <a:avLst/>
          </a:prstGeom>
          <a:effectLst>
            <a:outerShdw blurRad="50800" dist="114300" dir="1440000" algn="tl" rotWithShape="0">
              <a:prstClr val="black">
                <a:alpha val="19000"/>
              </a:prstClr>
            </a:outerShdw>
          </a:effectLst>
        </p:spPr>
      </p:pic>
      <p:sp>
        <p:nvSpPr>
          <p:cNvPr id="7" name="PA_文本框 6"/>
          <p:cNvSpPr txBox="1"/>
          <p:nvPr>
            <p:custDataLst>
              <p:tags r:id="rId2"/>
            </p:custDataLst>
          </p:nvPr>
        </p:nvSpPr>
        <p:spPr>
          <a:xfrm>
            <a:off x="2543605" y="4722843"/>
            <a:ext cx="7685701" cy="829945"/>
          </a:xfrm>
          <a:prstGeom prst="rect">
            <a:avLst/>
          </a:prstGeom>
          <a:noFill/>
        </p:spPr>
        <p:txBody>
          <a:bodyPr wrap="square" rtlCol="0">
            <a:spAutoFit/>
          </a:bodyPr>
          <a:lstStyle/>
          <a:p>
            <a:pPr algn="ctr"/>
            <a:r>
              <a:rPr lang="zh-CN" altLang="en-US" sz="4800" dirty="0">
                <a:latin typeface="华文行楷" panose="02010800040101010101" charset="-122"/>
                <a:ea typeface="华文行楷" panose="02010800040101010101" charset="-122"/>
              </a:rPr>
              <a:t>内外兼修与全息养成</a:t>
            </a:r>
            <a:endParaRPr lang="zh-CN" altLang="en-US" sz="4800" dirty="0">
              <a:latin typeface="华文行楷" panose="02010800040101010101" charset="-122"/>
              <a:ea typeface="华文行楷" panose="02010800040101010101" charset="-122"/>
            </a:endParaRPr>
          </a:p>
        </p:txBody>
      </p:sp>
      <p:pic>
        <p:nvPicPr>
          <p:cNvPr id="19" name="PA_copy3249.wav">
            <a:hlinkClick r:id="" action="ppaction://media"/>
          </p:cNvPr>
          <p:cNvPicPr>
            <a:picLocks noChangeAspect="1"/>
          </p:cNvPicPr>
          <p:nvPr>
            <a:audioFile r:link="rId3"/>
            <p:extLst>
              <p:ext uri="{DAA4B4D4-6D71-4841-9C94-3DE7FCFB9230}">
                <p14:media xmlns:p14="http://schemas.microsoft.com/office/powerpoint/2010/main" r:link="rId4"/>
              </p:ext>
            </p:extLst>
          </p:nvPr>
        </p:nvPicPr>
        <p:blipFill>
          <a:blip r:embed="rId5">
            <a:extLst>
              <a:ext uri="{28A0092B-C50C-407E-A947-70E740481C1C}">
                <a14:useLocalDpi xmlns:a14="http://schemas.microsoft.com/office/drawing/2010/main" val="0"/>
              </a:ext>
            </a:extLst>
          </a:blip>
          <a:srcRect/>
          <a:stretch>
            <a:fillRect/>
          </a:stretch>
        </p:blipFill>
        <p:spPr bwMode="auto">
          <a:xfrm>
            <a:off x="92789" y="-582529"/>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_图片 4"/>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13616" t="54200"/>
          <a:stretch>
            <a:fillRect/>
          </a:stretch>
        </p:blipFill>
        <p:spPr>
          <a:xfrm>
            <a:off x="8532194" y="4632477"/>
            <a:ext cx="3677699" cy="2231603"/>
          </a:xfrm>
          <a:prstGeom prst="rect">
            <a:avLst/>
          </a:prstGeom>
        </p:spPr>
      </p:pic>
      <p:pic>
        <p:nvPicPr>
          <p:cNvPr id="4" name="图片 3"/>
          <p:cNvPicPr>
            <a:picLocks noChangeAspect="1"/>
          </p:cNvPicPr>
          <p:nvPr/>
        </p:nvPicPr>
        <p:blipFill rotWithShape="1">
          <a:blip r:embed="rId8" cstate="print">
            <a:extLst>
              <a:ext uri="{28A0092B-C50C-407E-A947-70E740481C1C}">
                <a14:useLocalDpi xmlns:a14="http://schemas.microsoft.com/office/drawing/2010/main" val="0"/>
              </a:ext>
            </a:extLst>
          </a:blip>
          <a:srcRect l="54201" t="66382" r="14297" b="17800"/>
          <a:stretch>
            <a:fillRect/>
          </a:stretch>
        </p:blipFill>
        <p:spPr>
          <a:xfrm>
            <a:off x="9591812" y="532204"/>
            <a:ext cx="2619035" cy="1972724"/>
          </a:xfrm>
          <a:prstGeom prst="rect">
            <a:avLst/>
          </a:prstGeom>
        </p:spPr>
      </p:pic>
      <p:pic>
        <p:nvPicPr>
          <p:cNvPr id="8" name="图片 7"/>
          <p:cNvPicPr>
            <a:picLocks noChangeAspect="1"/>
          </p:cNvPicPr>
          <p:nvPr/>
        </p:nvPicPr>
        <p:blipFill rotWithShape="1">
          <a:blip r:embed="rId9" cstate="print">
            <a:extLst>
              <a:ext uri="{28A0092B-C50C-407E-A947-70E740481C1C}">
                <a14:useLocalDpi xmlns:a14="http://schemas.microsoft.com/office/drawing/2010/main" val="0"/>
              </a:ext>
            </a:extLst>
          </a:blip>
          <a:srcRect l="42460" t="10402" r="13243" b="40199"/>
          <a:stretch>
            <a:fillRect/>
          </a:stretch>
        </p:blipFill>
        <p:spPr>
          <a:xfrm flipH="1">
            <a:off x="-24315" y="-12860"/>
            <a:ext cx="2735627" cy="4576455"/>
          </a:xfrm>
          <a:prstGeom prst="rect">
            <a:avLst/>
          </a:prstGeom>
        </p:spPr>
      </p:pic>
      <p:pic>
        <p:nvPicPr>
          <p:cNvPr id="13" name="Picture 272" descr="28"/>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 r="-4292" b="14367"/>
          <a:stretch>
            <a:fillRect/>
          </a:stretch>
        </p:blipFill>
        <p:spPr bwMode="auto">
          <a:xfrm>
            <a:off x="1723289" y="3858967"/>
            <a:ext cx="2196732" cy="1378161"/>
          </a:xfrm>
          <a:prstGeom prst="rect">
            <a:avLst/>
          </a:prstGeom>
          <a:noFill/>
          <a:extLst>
            <a:ext uri="{909E8E84-426E-40DD-AFC4-6F175D3DCCD1}">
              <a14:hiddenFill xmlns:a14="http://schemas.microsoft.com/office/drawing/2010/main">
                <a:solidFill>
                  <a:srgbClr val="FFFFFF"/>
                </a:solidFill>
              </a14:hiddenFill>
            </a:ext>
          </a:extLst>
        </p:spPr>
      </p:pic>
      <p:pic>
        <p:nvPicPr>
          <p:cNvPr id="2" name="花果山">
            <a:hlinkClick r:id="" action="ppaction://media"/>
          </p:cNvPr>
          <p:cNvPicPr>
            <a:picLocks noChangeAspect="1"/>
          </p:cNvPicPr>
          <p:nvPr>
            <a:audioFile r:link="rId11"/>
            <p:extLst>
              <p:ext uri="{DAA4B4D4-6D71-4841-9C94-3DE7FCFB9230}">
                <p14:media xmlns:p14="http://schemas.microsoft.com/office/powerpoint/2010/main" r:link="rId12"/>
              </p:ext>
            </p:extLst>
          </p:nvPr>
        </p:nvPicPr>
        <p:blipFill>
          <a:blip r:embed="rId13"/>
          <a:stretch>
            <a:fillRect/>
          </a:stretch>
        </p:blipFill>
        <p:spPr>
          <a:xfrm>
            <a:off x="-1174636" y="4900809"/>
            <a:ext cx="812800" cy="812800"/>
          </a:xfrm>
          <a:prstGeom prst="rect">
            <a:avLst/>
          </a:prstGeom>
        </p:spPr>
      </p:pic>
      <p:sp>
        <p:nvSpPr>
          <p:cNvPr id="3" name="文本框 2"/>
          <p:cNvSpPr txBox="1"/>
          <p:nvPr/>
        </p:nvSpPr>
        <p:spPr>
          <a:xfrm>
            <a:off x="4164965" y="5778500"/>
            <a:ext cx="4442460" cy="368300"/>
          </a:xfrm>
          <a:prstGeom prst="rect">
            <a:avLst/>
          </a:prstGeom>
          <a:noFill/>
        </p:spPr>
        <p:txBody>
          <a:bodyPr wrap="square" rtlCol="0">
            <a:spAutoFit/>
          </a:bodyPr>
          <a:p>
            <a:pPr algn="ctr"/>
            <a:r>
              <a:rPr lang="zh-CN" altLang="en-US" b="1" dirty="0">
                <a:latin typeface="楷体" panose="02010609060101010101" charset="-122"/>
                <a:ea typeface="楷体" panose="02010609060101010101" charset="-122"/>
                <a:sym typeface="Arial" panose="020B0604020202020204" charset="-76"/>
              </a:rPr>
              <a:t>  主讲：吴琼</a:t>
            </a:r>
            <a:endParaRPr lang="zh-CN" altLang="en-US" b="1" dirty="0">
              <a:latin typeface="楷体" panose="02010609060101010101" charset="-122"/>
              <a:ea typeface="楷体" panose="02010609060101010101" charset="-122"/>
              <a:sym typeface="Arial" panose="020B0604020202020204" charset="-76"/>
            </a:endParaRPr>
          </a:p>
        </p:txBody>
      </p:sp>
      <p:sp>
        <p:nvSpPr>
          <p:cNvPr id="6" name="文本框 5"/>
          <p:cNvSpPr txBox="1"/>
          <p:nvPr/>
        </p:nvSpPr>
        <p:spPr>
          <a:xfrm>
            <a:off x="6574790" y="1292860"/>
            <a:ext cx="633730" cy="2861310"/>
          </a:xfrm>
          <a:prstGeom prst="rect">
            <a:avLst/>
          </a:prstGeom>
          <a:noFill/>
        </p:spPr>
        <p:txBody>
          <a:bodyPr wrap="square" rtlCol="0">
            <a:spAutoFit/>
          </a:bodyPr>
          <a:p>
            <a:r>
              <a:rPr lang="zh-CN" altLang="en-US" sz="3600" dirty="0">
                <a:solidFill>
                  <a:srgbClr val="426959"/>
                </a:solidFill>
                <a:latin typeface="华文行楷" panose="02010800040101010101" charset="-122"/>
                <a:ea typeface="华文行楷" panose="02010800040101010101" charset="-122"/>
              </a:rPr>
              <a:t>六艺的启示</a:t>
            </a:r>
            <a:endParaRPr lang="zh-CN" altLang="en-US" sz="3600" dirty="0">
              <a:solidFill>
                <a:srgbClr val="426959"/>
              </a:solidFill>
              <a:latin typeface="华文行楷" panose="02010800040101010101" charset="-122"/>
              <a:ea typeface="华文行楷" panose="02010800040101010101" charset="-122"/>
            </a:endParaRPr>
          </a:p>
        </p:txBody>
      </p:sp>
      <p:sp>
        <p:nvSpPr>
          <p:cNvPr id="9" name="文本框 8"/>
          <p:cNvSpPr txBox="1"/>
          <p:nvPr/>
        </p:nvSpPr>
        <p:spPr>
          <a:xfrm>
            <a:off x="2402840" y="-528955"/>
            <a:ext cx="459740" cy="218440"/>
          </a:xfrm>
          <a:prstGeom prst="rect">
            <a:avLst/>
          </a:prstGeom>
          <a:noFill/>
        </p:spPr>
        <p:txBody>
          <a:bodyPr vert="eaVert" wrap="none" rtlCol="0">
            <a:spAutoFit/>
          </a:bodyPr>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3" presetClass="entr" presetSubtype="16" fill="hold" nodeType="withEffect">
                                  <p:stCondLst>
                                    <p:cond delay="100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childTnLst>
                                </p:cTn>
                              </p:par>
                              <p:par>
                                <p:cTn id="22" presetID="10" presetClass="entr" presetSubtype="0" fill="hold" nodeType="withEffect">
                                  <p:stCondLst>
                                    <p:cond delay="275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38" presetClass="path" presetSubtype="0" fill="hold" nodeType="withEffect">
                                  <p:stCondLst>
                                    <p:cond delay="3000"/>
                                  </p:stCondLst>
                                  <p:childTnLst>
                                    <p:animMotion origin="layout" path="M -4.72222E-6 -2.96296E-6 L 0.03855 0.09908 L 0.07518 -2.96296E-6 L 0.11389 0.09908 L 0.15261 -2.96296E-6 L 0.18889 0.09908 L 0.22761 -2.96296E-6 L 0.26424 0.09908 L 0.30296 -2.96296E-6 L 0.3415 0.09908 L 0.37813 -2.96296E-6 L 0.41685 0.09908 L 0.45313 -2.96296E-6 L 0.49185 0.09908 L 0.53056 -2.96296E-6 L 0.56719 0.09908 L 0.60591 -2.96296E-6 " pathEditMode="relative" rAng="0" ptsTypes="AAAAAAAAAAAAAAAAA">
                                      <p:cBhvr>
                                        <p:cTn id="26" dur="2250" fill="hold"/>
                                        <p:tgtEl>
                                          <p:spTgt spid="13"/>
                                        </p:tgtEl>
                                        <p:attrNameLst>
                                          <p:attrName>ppt_x</p:attrName>
                                          <p:attrName>ppt_y</p:attrName>
                                        </p:attrNameLst>
                                      </p:cBhvr>
                                      <p:rCtr x="30295" y="4938"/>
                                    </p:animMotion>
                                  </p:childTnLst>
                                </p:cTn>
                              </p:par>
                              <p:par>
                                <p:cTn id="27" presetID="10" presetClass="exit" presetSubtype="0" fill="hold" nodeType="withEffect">
                                  <p:stCondLst>
                                    <p:cond delay="550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41" presetClass="entr" presetSubtype="0" fill="hold" grpId="0" nodeType="withEffect">
                                  <p:stCondLst>
                                    <p:cond delay="3000"/>
                                  </p:stCondLst>
                                  <p:iterate type="lt">
                                    <p:tmPct val="10000"/>
                                  </p:iterate>
                                  <p:childTnLst>
                                    <p:set>
                                      <p:cBhvr>
                                        <p:cTn id="31" dur="1" fill="hold">
                                          <p:stCondLst>
                                            <p:cond delay="0"/>
                                          </p:stCondLst>
                                        </p:cTn>
                                        <p:tgtEl>
                                          <p:spTgt spid="7"/>
                                        </p:tgtEl>
                                        <p:attrNameLst>
                                          <p:attrName>style.visibility</p:attrName>
                                        </p:attrNameLst>
                                      </p:cBhvr>
                                      <p:to>
                                        <p:strVal val="visible"/>
                                      </p:to>
                                    </p:set>
                                    <p:anim calcmode="lin" valueType="num">
                                      <p:cBhvr>
                                        <p:cTn id="32" dur="1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3" dur="1250" fill="hold"/>
                                        <p:tgtEl>
                                          <p:spTgt spid="7"/>
                                        </p:tgtEl>
                                        <p:attrNameLst>
                                          <p:attrName>ppt_y</p:attrName>
                                        </p:attrNameLst>
                                      </p:cBhvr>
                                      <p:tavLst>
                                        <p:tav tm="0">
                                          <p:val>
                                            <p:strVal val="#ppt_y"/>
                                          </p:val>
                                        </p:tav>
                                        <p:tav tm="100000">
                                          <p:val>
                                            <p:strVal val="#ppt_y"/>
                                          </p:val>
                                        </p:tav>
                                      </p:tavLst>
                                    </p:anim>
                                    <p:anim calcmode="lin" valueType="num">
                                      <p:cBhvr>
                                        <p:cTn id="34" dur="1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5" dur="1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6" dur="1250" tmFilter="0,0; .5, 1; 1, 1"/>
                                        <p:tgtEl>
                                          <p:spTgt spid="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2000"/>
                                        <p:tgtEl>
                                          <p:spTgt spid="3"/>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30">
                <p:cTn id="45" repeatCount="indefinite" fill="hold" display="0">
                  <p:stCondLst>
                    <p:cond delay="indefinite"/>
                  </p:stCondLst>
                  <p:endCondLst>
                    <p:cond evt="onPrev" delay="0">
                      <p:tgtEl>
                        <p:sldTgt/>
                      </p:tgtEl>
                    </p:cond>
                    <p:cond evt="onStopAudio" delay="0">
                      <p:tgtEl>
                        <p:sldTgt/>
                      </p:tgtEl>
                    </p:cond>
                  </p:endCondLst>
                </p:cTn>
                <p:tgtEl>
                  <p:spTgt spid="19"/>
                </p:tgtEl>
              </p:cMediaNode>
            </p:audio>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1" presetClass="mediacall" presetSubtype="0" fill="hold" nodeType="withEffect">
                                  <p:stCondLst>
                                    <p:cond delay="0"/>
                                  </p:stCondLst>
                                  <p:childTnLst>
                                    <p:cmd type="call" cmd="playFrom(0.0)">
                                      <p:cBhvr>
                                        <p:cTn id="50" dur="101325" fill="hold"/>
                                        <p:tgtEl>
                                          <p:spTgt spid="2"/>
                                        </p:tgtEl>
                                      </p:cBhvr>
                                    </p:cmd>
                                  </p:childTnLst>
                                </p:cTn>
                              </p:par>
                            </p:childTnLst>
                          </p:cTn>
                        </p:par>
                      </p:childTnLst>
                    </p:cTn>
                  </p:par>
                </p:childTnLst>
              </p:cTn>
              <p:nextCondLst>
                <p:cond evt="onClick" delay="0">
                  <p:tgtEl>
                    <p:spTgt spid="2"/>
                  </p:tgtEl>
                </p:cond>
              </p:nextCondLst>
            </p:seq>
            <p:audio>
              <p:cMediaNode vol="80000">
                <p:cTn id="51" fill="hold" display="0">
                  <p:stCondLst>
                    <p:cond delay="indefinite"/>
                  </p:stCondLst>
                  <p:endCondLst>
                    <p:cond evt="onStopAudio" delay="0">
                      <p:tgtEl>
                        <p:sldTgt/>
                      </p:tgtEl>
                    </p:cond>
                  </p:endCondLst>
                </p:cTn>
                <p:tgtEl>
                  <p:spTgt spid="2"/>
                </p:tgtEl>
              </p:cMediaNode>
            </p:audio>
          </p:childTnLst>
        </p:cTn>
      </p:par>
    </p:tnLst>
    <p:bldLst>
      <p:bldP spid="7" grpId="0"/>
      <p:bldP spid="3"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37711" t="51400"/>
          <a:stretch>
            <a:fillRect/>
          </a:stretch>
        </p:blipFill>
        <p:spPr>
          <a:xfrm>
            <a:off x="7920203" y="3525011"/>
            <a:ext cx="4271797" cy="3332989"/>
          </a:xfrm>
          <a:prstGeom prst="rect">
            <a:avLst/>
          </a:prstGeom>
        </p:spPr>
      </p:pic>
      <p:sp>
        <p:nvSpPr>
          <p:cNvPr id="11265" name="文本占位符 10241"/>
          <p:cNvSpPr/>
          <p:nvPr/>
        </p:nvSpPr>
        <p:spPr>
          <a:xfrm>
            <a:off x="484505" y="1226185"/>
            <a:ext cx="6429375" cy="30803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 indent="0" fontAlgn="auto">
              <a:lnSpc>
                <a:spcPct val="120000"/>
              </a:lnSpc>
              <a:buNone/>
            </a:pPr>
            <a:r>
              <a:rPr lang="zh-CN" altLang="en-US" sz="2400" strike="noStrike" noProof="1" dirty="0">
                <a:solidFill>
                  <a:srgbClr val="C00000"/>
                </a:solidFill>
                <a:latin typeface="隶书" panose="02010509060101010101" charset="-122"/>
                <a:ea typeface="隶书" panose="02010509060101010101" charset="-122"/>
                <a:sym typeface="Arial" panose="020B0604020202020204" charset="-76"/>
              </a:rPr>
              <a:t>子夏问曰：巧笑倩兮，美目盼兮，素以为绚兮。何谓也？</a:t>
            </a:r>
            <a:endParaRPr lang="zh-CN" altLang="en-US" sz="2400" strike="noStrike" noProof="1" dirty="0">
              <a:solidFill>
                <a:srgbClr val="C00000"/>
              </a:solidFill>
              <a:latin typeface="隶书" panose="02010509060101010101" charset="-122"/>
              <a:ea typeface="隶书" panose="02010509060101010101" charset="-122"/>
              <a:sym typeface="Arial" panose="020B0604020202020204" charset="-76"/>
            </a:endParaRPr>
          </a:p>
          <a:p>
            <a:pPr marL="635" indent="0" fontAlgn="auto">
              <a:lnSpc>
                <a:spcPct val="120000"/>
              </a:lnSpc>
              <a:buNone/>
            </a:pPr>
            <a:r>
              <a:rPr lang="zh-CN" altLang="en-US" sz="2400" strike="noStrike" noProof="1" dirty="0">
                <a:solidFill>
                  <a:srgbClr val="C00000"/>
                </a:solidFill>
                <a:latin typeface="隶书" panose="02010509060101010101" charset="-122"/>
                <a:ea typeface="隶书" panose="02010509060101010101" charset="-122"/>
                <a:sym typeface="Arial" panose="020B0604020202020204" charset="-76"/>
              </a:rPr>
              <a:t>子曰：绘事后素。</a:t>
            </a:r>
            <a:endParaRPr lang="zh-CN" altLang="en-US" sz="2400" strike="noStrike" noProof="1" dirty="0">
              <a:solidFill>
                <a:srgbClr val="C00000"/>
              </a:solidFill>
              <a:latin typeface="隶书" panose="02010509060101010101" charset="-122"/>
              <a:ea typeface="隶书" panose="02010509060101010101" charset="-122"/>
              <a:sym typeface="Arial" panose="020B0604020202020204" charset="-76"/>
            </a:endParaRPr>
          </a:p>
          <a:p>
            <a:pPr marL="635" indent="0" fontAlgn="auto">
              <a:lnSpc>
                <a:spcPct val="120000"/>
              </a:lnSpc>
              <a:buNone/>
            </a:pPr>
            <a:r>
              <a:rPr lang="zh-CN" altLang="en-US" sz="2400" strike="noStrike" noProof="1" dirty="0">
                <a:solidFill>
                  <a:srgbClr val="C00000"/>
                </a:solidFill>
                <a:latin typeface="隶书" panose="02010509060101010101" charset="-122"/>
                <a:ea typeface="隶书" panose="02010509060101010101" charset="-122"/>
                <a:sym typeface="Arial" panose="020B0604020202020204" charset="-76"/>
              </a:rPr>
              <a:t>子夏曰：礼后乎？</a:t>
            </a:r>
            <a:endParaRPr lang="zh-CN" altLang="en-US" sz="2400" strike="noStrike" noProof="1" dirty="0">
              <a:solidFill>
                <a:srgbClr val="C00000"/>
              </a:solidFill>
              <a:latin typeface="隶书" panose="02010509060101010101" charset="-122"/>
              <a:ea typeface="隶书" panose="02010509060101010101" charset="-122"/>
              <a:sym typeface="Arial" panose="020B0604020202020204" charset="-76"/>
            </a:endParaRPr>
          </a:p>
          <a:p>
            <a:pPr marL="635" indent="0" fontAlgn="auto">
              <a:lnSpc>
                <a:spcPct val="120000"/>
              </a:lnSpc>
              <a:buNone/>
            </a:pPr>
            <a:r>
              <a:rPr lang="zh-CN" altLang="en-US" sz="2400" strike="noStrike" noProof="1" dirty="0">
                <a:solidFill>
                  <a:srgbClr val="C00000"/>
                </a:solidFill>
                <a:latin typeface="隶书" panose="02010509060101010101" charset="-122"/>
                <a:ea typeface="隶书" panose="02010509060101010101" charset="-122"/>
                <a:sym typeface="Arial" panose="020B0604020202020204" charset="-76"/>
              </a:rPr>
              <a:t>子曰：起予者商也，始可与言诗已矣。</a:t>
            </a:r>
            <a:endParaRPr lang="zh-CN" altLang="en-US" sz="2400" strike="noStrike" noProof="1" dirty="0">
              <a:solidFill>
                <a:srgbClr val="C00000"/>
              </a:solidFill>
              <a:latin typeface="隶书" panose="02010509060101010101" charset="-122"/>
              <a:ea typeface="隶书" panose="02010509060101010101" charset="-122"/>
              <a:sym typeface="Arial" panose="020B0604020202020204" charset="-76"/>
            </a:endParaRPr>
          </a:p>
        </p:txBody>
      </p:sp>
      <p:pic>
        <p:nvPicPr>
          <p:cNvPr id="2" name="图片 1" descr="子夏"/>
          <p:cNvPicPr>
            <a:picLocks noChangeAspect="1"/>
          </p:cNvPicPr>
          <p:nvPr/>
        </p:nvPicPr>
        <p:blipFill>
          <a:blip r:embed="rId2"/>
          <a:stretch>
            <a:fillRect/>
          </a:stretch>
        </p:blipFill>
        <p:spPr>
          <a:xfrm>
            <a:off x="6913880" y="1429385"/>
            <a:ext cx="3533140" cy="2095500"/>
          </a:xfrm>
          <a:prstGeom prst="rect">
            <a:avLst/>
          </a:prstGeom>
        </p:spPr>
      </p:pic>
      <p:sp>
        <p:nvSpPr>
          <p:cNvPr id="4" name="文本框 3"/>
          <p:cNvSpPr txBox="1"/>
          <p:nvPr/>
        </p:nvSpPr>
        <p:spPr>
          <a:xfrm>
            <a:off x="4418330" y="341630"/>
            <a:ext cx="4954270" cy="521970"/>
          </a:xfrm>
          <a:prstGeom prst="rect">
            <a:avLst/>
          </a:prstGeom>
          <a:noFill/>
        </p:spPr>
        <p:txBody>
          <a:bodyPr wrap="square" rtlCol="0">
            <a:spAutoFit/>
          </a:bodyPr>
          <a:p>
            <a:r>
              <a:rPr lang="zh-CN" altLang="en-US" sz="2800">
                <a:latin typeface="楷体" panose="02010609060101010101" charset="-122"/>
                <a:ea typeface="楷体" panose="02010609060101010101" charset="-122"/>
              </a:rPr>
              <a:t>六艺：知类通达，豁然贯通</a:t>
            </a:r>
            <a:endParaRPr lang="zh-CN" altLang="en-US" sz="2800">
              <a:latin typeface="楷体" panose="02010609060101010101" charset="-122"/>
              <a:ea typeface="楷体" panose="02010609060101010101" charset="-122"/>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22790" y="34163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265"/>
                                        </p:tgtEl>
                                        <p:attrNameLst>
                                          <p:attrName>style.visibility</p:attrName>
                                        </p:attrNameLst>
                                      </p:cBhvr>
                                      <p:to>
                                        <p:strVal val="visible"/>
                                      </p:to>
                                    </p:set>
                                    <p:animEffect transition="in" filter="fade">
                                      <p:cBhvr>
                                        <p:cTn id="14" dur="1000"/>
                                        <p:tgtEl>
                                          <p:spTgt spid="11265"/>
                                        </p:tgtEl>
                                      </p:cBhvr>
                                    </p:animEffect>
                                    <p:anim calcmode="lin" valueType="num">
                                      <p:cBhvr>
                                        <p:cTn id="15" dur="1000" fill="hold"/>
                                        <p:tgtEl>
                                          <p:spTgt spid="11265"/>
                                        </p:tgtEl>
                                        <p:attrNameLst>
                                          <p:attrName>ppt_x</p:attrName>
                                        </p:attrNameLst>
                                      </p:cBhvr>
                                      <p:tavLst>
                                        <p:tav tm="0">
                                          <p:val>
                                            <p:strVal val="#ppt_x"/>
                                          </p:val>
                                        </p:tav>
                                        <p:tav tm="100000">
                                          <p:val>
                                            <p:strVal val="#ppt_x"/>
                                          </p:val>
                                        </p:tav>
                                      </p:tavLst>
                                    </p:anim>
                                    <p:anim calcmode="lin" valueType="num">
                                      <p:cBhvr>
                                        <p:cTn id="16" dur="1000" fill="hold"/>
                                        <p:tgtEl>
                                          <p:spTgt spid="11265"/>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0-#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rot="10800000">
            <a:off x="10695305" y="4804410"/>
            <a:ext cx="1543685" cy="2101850"/>
          </a:xfrm>
          <a:prstGeom prst="rect">
            <a:avLst/>
          </a:prstGeom>
        </p:spPr>
      </p:pic>
      <p:grpSp>
        <p:nvGrpSpPr>
          <p:cNvPr id="14" name="组合 13"/>
          <p:cNvGrpSpPr/>
          <p:nvPr/>
        </p:nvGrpSpPr>
        <p:grpSpPr>
          <a:xfrm>
            <a:off x="1054735" y="2252345"/>
            <a:ext cx="5053330" cy="1919605"/>
            <a:chOff x="10379" y="2975"/>
            <a:chExt cx="7958" cy="3023"/>
          </a:xfrm>
        </p:grpSpPr>
        <p:sp>
          <p:nvSpPr>
            <p:cNvPr id="15" name="文本框 14"/>
            <p:cNvSpPr txBox="1"/>
            <p:nvPr/>
          </p:nvSpPr>
          <p:spPr>
            <a:xfrm>
              <a:off x="10379" y="3839"/>
              <a:ext cx="7958" cy="2159"/>
            </a:xfrm>
            <a:prstGeom prst="rect">
              <a:avLst/>
            </a:prstGeom>
            <a:noFill/>
          </p:spPr>
          <p:txBody>
            <a:bodyPr wrap="square" rtlCol="0">
              <a:spAutoFit/>
            </a:bodyPr>
            <a:p>
              <a:pPr algn="l">
                <a:lnSpc>
                  <a:spcPct val="120000"/>
                </a:lnSpc>
              </a:pP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endPar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endParaRPr>
            </a:p>
          </p:txBody>
        </p:sp>
        <p:sp>
          <p:nvSpPr>
            <p:cNvPr id="16" name="文本框 15"/>
            <p:cNvSpPr txBox="1"/>
            <p:nvPr/>
          </p:nvSpPr>
          <p:spPr>
            <a:xfrm>
              <a:off x="10511" y="2975"/>
              <a:ext cx="4778" cy="864"/>
            </a:xfrm>
            <a:prstGeom prst="rect">
              <a:avLst/>
            </a:prstGeom>
            <a:noFill/>
          </p:spPr>
          <p:txBody>
            <a:bodyPr wrap="square" rtlCol="0">
              <a:spAutoFit/>
            </a:bodyPr>
            <a:p>
              <a:r>
                <a:rPr lang="zh-CN" altLang="en-US" b="1">
                  <a:solidFill>
                    <a:schemeClr val="bg1"/>
                  </a:solidFill>
                  <a:latin typeface="方正苏新诗柳楷简体-yolan" panose="02000000000000000000" charset="-122"/>
                  <a:ea typeface="方正苏新诗柳楷简体-yolan" panose="02000000000000000000" charset="-122"/>
                </a:rPr>
                <a:t>点击输入标题</a:t>
              </a:r>
              <a:endParaRPr lang="zh-CN" altLang="en-US" b="1">
                <a:solidFill>
                  <a:schemeClr val="bg1"/>
                </a:solidFill>
                <a:latin typeface="方正苏新诗柳楷简体-yolan" panose="02000000000000000000" charset="-122"/>
                <a:ea typeface="方正苏新诗柳楷简体-yolan" panose="02000000000000000000" charset="-122"/>
              </a:endParaRPr>
            </a:p>
            <a:p>
              <a:r>
                <a:rPr lang="zh-CN" altLang="en-US" sz="1200" spc="300">
                  <a:solidFill>
                    <a:schemeClr val="bg1"/>
                  </a:solidFill>
                  <a:uFillTx/>
                  <a:latin typeface="方正苏新诗柳楷简体-yolan" panose="02000000000000000000" charset="-122"/>
                  <a:ea typeface="方正苏新诗柳楷简体-yolan" panose="02000000000000000000" charset="-122"/>
                </a:rPr>
                <a:t>Click enter title</a:t>
              </a:r>
              <a:endParaRPr lang="zh-CN" altLang="en-US" sz="1200" spc="300">
                <a:solidFill>
                  <a:schemeClr val="bg1"/>
                </a:solidFill>
                <a:uFillTx/>
                <a:latin typeface="方正苏新诗柳楷简体-yolan" panose="02000000000000000000" charset="-122"/>
                <a:ea typeface="方正苏新诗柳楷简体-yolan" panose="02000000000000000000" charset="-122"/>
              </a:endParaRPr>
            </a:p>
          </p:txBody>
        </p:sp>
      </p:grpSp>
      <p:pic>
        <p:nvPicPr>
          <p:cNvPr id="11" name="图片 10" descr="dfb9c533e5a1fe0fd9f7bd6588cdef7a"/>
          <p:cNvPicPr>
            <a:picLocks noChangeAspect="1"/>
          </p:cNvPicPr>
          <p:nvPr/>
        </p:nvPicPr>
        <p:blipFill>
          <a:blip r:embed="rId2"/>
          <a:stretch>
            <a:fillRect/>
          </a:stretch>
        </p:blipFill>
        <p:spPr>
          <a:xfrm flipH="1">
            <a:off x="1905" y="4404360"/>
            <a:ext cx="3646805" cy="2574290"/>
          </a:xfrm>
          <a:prstGeom prst="rect">
            <a:avLst/>
          </a:prstGeom>
        </p:spPr>
      </p:pic>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7263130" y="17970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852930" y="2172335"/>
            <a:ext cx="6358255" cy="1198880"/>
          </a:xfrm>
          <a:prstGeom prst="rect">
            <a:avLst/>
          </a:prstGeom>
          <a:noFill/>
        </p:spPr>
        <p:txBody>
          <a:bodyPr wrap="square" rtlCol="0">
            <a:spAutoFit/>
          </a:bodyPr>
          <a:p>
            <a:r>
              <a:rPr lang="zh-CN" altLang="en-US" sz="2400">
                <a:latin typeface="隶书" panose="02010509060101010101" charset="-122"/>
                <a:ea typeface="隶书" panose="02010509060101010101" charset="-122"/>
              </a:rPr>
              <a:t>盖有深爱者，必有和气；有和气者，必有愉色；有愉色者，必有婉容。</a:t>
            </a:r>
            <a:endParaRPr lang="zh-CN" altLang="en-US" sz="2400">
              <a:latin typeface="隶书" panose="02010509060101010101" charset="-122"/>
              <a:ea typeface="隶书" panose="02010509060101010101" charset="-122"/>
            </a:endParaRPr>
          </a:p>
          <a:p>
            <a:pPr algn="r"/>
            <a:r>
              <a:rPr lang="en-US" altLang="zh-CN" sz="2400">
                <a:latin typeface="隶书" panose="02010509060101010101" charset="-122"/>
                <a:ea typeface="隶书" panose="02010509060101010101" charset="-122"/>
              </a:rPr>
              <a:t>——</a:t>
            </a:r>
            <a:r>
              <a:rPr lang="zh-CN" altLang="en-US" sz="2400">
                <a:latin typeface="隶书" panose="02010509060101010101" charset="-122"/>
                <a:ea typeface="隶书" panose="02010509060101010101" charset="-122"/>
              </a:rPr>
              <a:t>《礼记·祭义》）</a:t>
            </a:r>
            <a:endParaRPr lang="zh-CN" altLang="en-US" sz="2400">
              <a:latin typeface="隶书" panose="02010509060101010101" charset="-122"/>
              <a:ea typeface="隶书" panose="02010509060101010101" charset="-122"/>
            </a:endParaRPr>
          </a:p>
        </p:txBody>
      </p:sp>
      <p:sp>
        <p:nvSpPr>
          <p:cNvPr id="5" name="文本框 4"/>
          <p:cNvSpPr txBox="1"/>
          <p:nvPr/>
        </p:nvSpPr>
        <p:spPr>
          <a:xfrm>
            <a:off x="4641215" y="4488815"/>
            <a:ext cx="3130550" cy="953135"/>
          </a:xfrm>
          <a:prstGeom prst="rect">
            <a:avLst/>
          </a:prstGeom>
          <a:noFill/>
        </p:spPr>
        <p:txBody>
          <a:bodyPr wrap="square" rtlCol="0">
            <a:spAutoFit/>
          </a:bodyPr>
          <a:p>
            <a:r>
              <a:rPr lang="zh-CN" altLang="en-US" sz="2800">
                <a:solidFill>
                  <a:srgbClr val="FF0000"/>
                </a:solidFill>
                <a:effectLst>
                  <a:outerShdw blurRad="38100" dist="38100" dir="2700000" algn="tl">
                    <a:srgbClr val="000000">
                      <a:alpha val="43137"/>
                    </a:srgbClr>
                  </a:outerShdw>
                </a:effectLst>
                <a:latin typeface="华文楷体" panose="02010600040101010101" charset="-122"/>
                <a:ea typeface="华文楷体" panose="02010600040101010101" charset="-122"/>
              </a:rPr>
              <a:t>看颜色必生烦恼，用颜色你是画家。</a:t>
            </a:r>
            <a:endParaRPr lang="zh-CN" altLang="en-US" sz="2800">
              <a:solidFill>
                <a:srgbClr val="FF0000"/>
              </a:solidFill>
              <a:effectLst>
                <a:outerShdw blurRad="38100" dist="38100" dir="2700000" algn="tl">
                  <a:srgbClr val="000000">
                    <a:alpha val="43137"/>
                  </a:srgbClr>
                </a:outerShdw>
              </a:effectLst>
              <a:latin typeface="华文楷体" panose="02010600040101010101" charset="-122"/>
              <a:ea typeface="华文楷体" panose="02010600040101010101" charset="-122"/>
            </a:endParaRPr>
          </a:p>
        </p:txBody>
      </p:sp>
      <p:sp>
        <p:nvSpPr>
          <p:cNvPr id="7" name="文本框 6"/>
          <p:cNvSpPr txBox="1"/>
          <p:nvPr/>
        </p:nvSpPr>
        <p:spPr>
          <a:xfrm>
            <a:off x="4538980" y="733425"/>
            <a:ext cx="2731135" cy="521970"/>
          </a:xfrm>
          <a:prstGeom prst="rect">
            <a:avLst/>
          </a:prstGeom>
          <a:noFill/>
        </p:spPr>
        <p:txBody>
          <a:bodyPr wrap="square" rtlCol="0">
            <a:spAutoFit/>
          </a:bodyPr>
          <a:p>
            <a:r>
              <a:rPr lang="zh-CN" altLang="en-US" sz="2800">
                <a:latin typeface="隶书" panose="02010509060101010101" charset="-122"/>
                <a:ea typeface="隶书" panose="02010509060101010101" charset="-122"/>
              </a:rPr>
              <a:t>志于道，据于德</a:t>
            </a:r>
            <a:endParaRPr lang="zh-CN" altLang="en-US" sz="2800">
              <a:latin typeface="隶书" panose="02010509060101010101" charset="-122"/>
              <a:ea typeface="隶书" panose="020105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19458" name="文本占位符 14338"/>
          <p:cNvSpPr/>
          <p:nvPr>
            <p:ph idx="1"/>
          </p:nvPr>
        </p:nvSpPr>
        <p:spPr>
          <a:xfrm>
            <a:off x="1545590" y="344170"/>
            <a:ext cx="1986280" cy="650240"/>
          </a:xfrm>
          <a:noFill/>
          <a:ln>
            <a:noFill/>
          </a:ln>
        </p:spPr>
        <p:txBody>
          <a:bodyPr lIns="91440" tIns="45720" rIns="91440" bIns="45720" anchor="t">
            <a:normAutofit/>
          </a:bodyPr>
          <a:p>
            <a:pPr marL="0" indent="0" algn="l" defTabSz="514350" fontAlgn="auto">
              <a:lnSpc>
                <a:spcPct val="120000"/>
              </a:lnSpc>
              <a:buSzPct val="50000"/>
              <a:buFont typeface="Wingdings 2" panose="05020102010507070707" pitchFamily="2" charset="2"/>
              <a:buNone/>
            </a:pPr>
            <a:r>
              <a:rPr lang="zh-CN" altLang="en-US" strike="noStrike" kern="1200" baseline="0" noProof="1" dirty="0" smtClean="0">
                <a:latin typeface="隶书" panose="02010509060101010101" charset="-122"/>
                <a:ea typeface="隶书" panose="02010509060101010101" charset="-122"/>
                <a:cs typeface="+mn-cs"/>
                <a:sym typeface="Arial" panose="020B0604020202020204" charset="-76"/>
              </a:rPr>
              <a:t>君子不器</a:t>
            </a:r>
            <a:endParaRPr lang="zh-CN" altLang="en-US" strike="noStrike" kern="1200" baseline="0" noProof="1" dirty="0" smtClean="0">
              <a:latin typeface="隶书" panose="02010509060101010101" charset="-122"/>
              <a:ea typeface="隶书" panose="02010509060101010101" charset="-122"/>
              <a:cs typeface="+mn-cs"/>
              <a:sym typeface="Arial" panose="020B0604020202020204" charset="-76"/>
            </a:endParaRPr>
          </a:p>
        </p:txBody>
      </p:sp>
      <p:sp>
        <p:nvSpPr>
          <p:cNvPr id="2" name="文本占位符 14338"/>
          <p:cNvSpPr/>
          <p:nvPr/>
        </p:nvSpPr>
        <p:spPr>
          <a:xfrm>
            <a:off x="1312545" y="5971540"/>
            <a:ext cx="8100695" cy="883285"/>
          </a:xfrm>
          <a:prstGeom prst="rect">
            <a:avLst/>
          </a:prstGeom>
          <a:noFill/>
          <a:ln>
            <a:no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514350" fontAlgn="auto">
              <a:lnSpc>
                <a:spcPct val="120000"/>
              </a:lnSpc>
              <a:buSzPct val="50000"/>
              <a:buFont typeface="Wingdings 2" panose="05020102010507070707" pitchFamily="2" charset="2"/>
              <a:buNone/>
            </a:pPr>
            <a:endPar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3302635" y="11112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君子不器"/>
          <p:cNvPicPr>
            <a:picLocks noChangeAspect="1"/>
          </p:cNvPicPr>
          <p:nvPr/>
        </p:nvPicPr>
        <p:blipFill>
          <a:blip r:embed="rId4"/>
          <a:stretch>
            <a:fillRect/>
          </a:stretch>
        </p:blipFill>
        <p:spPr>
          <a:xfrm>
            <a:off x="5802630" y="1685925"/>
            <a:ext cx="4796155" cy="3204845"/>
          </a:xfrm>
          <a:prstGeom prst="rect">
            <a:avLst/>
          </a:prstGeom>
        </p:spPr>
      </p:pic>
      <p:sp>
        <p:nvSpPr>
          <p:cNvPr id="7" name="文本框 6"/>
          <p:cNvSpPr txBox="1"/>
          <p:nvPr/>
        </p:nvSpPr>
        <p:spPr>
          <a:xfrm>
            <a:off x="380365" y="2088515"/>
            <a:ext cx="5306060" cy="2399665"/>
          </a:xfrm>
          <a:prstGeom prst="rect">
            <a:avLst/>
          </a:prstGeom>
          <a:noFill/>
        </p:spPr>
        <p:txBody>
          <a:bodyPr wrap="square" rtlCol="0">
            <a:spAutoFit/>
          </a:bodyPr>
          <a:p>
            <a:pPr fontAlgn="auto">
              <a:lnSpc>
                <a:spcPct val="150000"/>
              </a:lnSpc>
            </a:pPr>
            <a:r>
              <a:rPr lang="zh-CN" altLang="en-US"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子曰：吾十有五而志于学，三十而立，四十而不惑，五十而知天命，六十而耳顺，七十而从心所欲，不逾矩。</a:t>
            </a:r>
            <a:endParaRPr lang="zh-CN" altLang="en-US"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a:p>
            <a:pPr fontAlgn="auto">
              <a:lnSpc>
                <a:spcPct val="150000"/>
              </a:lnSpc>
            </a:pPr>
            <a:endParaRPr lang="zh-CN" altLang="en-US"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a:p>
            <a:pPr fontAlgn="auto">
              <a:lnSpc>
                <a:spcPct val="150000"/>
              </a:lnSpc>
            </a:pPr>
            <a:r>
              <a:rPr lang="zh-CN" altLang="en-US"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子曰：志于道、据于德、依于仁、游于艺。</a:t>
            </a:r>
            <a:endParaRPr lang="zh-CN" altLang="en-US"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03f96b1c6bfa00fbf57befaf6cc9d428"/>
          <p:cNvPicPr>
            <a:picLocks noChangeAspect="1"/>
          </p:cNvPicPr>
          <p:nvPr/>
        </p:nvPicPr>
        <p:blipFill>
          <a:blip r:embed="rId1"/>
          <a:srcRect/>
          <a:stretch>
            <a:fillRect/>
          </a:stretch>
        </p:blipFill>
        <p:spPr>
          <a:xfrm>
            <a:off x="2935605" y="-22225"/>
            <a:ext cx="6210300" cy="6539230"/>
          </a:xfrm>
          <a:prstGeom prst="rect">
            <a:avLst/>
          </a:prstGeom>
        </p:spPr>
      </p:pic>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
        <p:nvSpPr>
          <p:cNvPr id="2" name="文本框 1"/>
          <p:cNvSpPr txBox="1"/>
          <p:nvPr/>
        </p:nvSpPr>
        <p:spPr>
          <a:xfrm>
            <a:off x="5346065" y="-107950"/>
            <a:ext cx="1258570" cy="583565"/>
          </a:xfrm>
          <a:prstGeom prst="rect">
            <a:avLst/>
          </a:prstGeom>
          <a:noFill/>
        </p:spPr>
        <p:txBody>
          <a:bodyPr wrap="square" rtlCol="0">
            <a:spAutoFit/>
          </a:bodyPr>
          <a:p>
            <a:r>
              <a:rPr lang="zh-CN" altLang="en-US" sz="3200">
                <a:latin typeface="隶书" panose="02010509060101010101" charset="-122"/>
                <a:ea typeface="隶书" panose="02010509060101010101" charset="-122"/>
              </a:rPr>
              <a:t>（二）</a:t>
            </a:r>
            <a:endParaRPr lang="zh-CN" altLang="en-US" sz="3200">
              <a:latin typeface="隶书" panose="02010509060101010101" charset="-122"/>
              <a:ea typeface="隶书" panose="02010509060101010101" charset="-122"/>
            </a:endParaRPr>
          </a:p>
        </p:txBody>
      </p:sp>
      <p:sp>
        <p:nvSpPr>
          <p:cNvPr id="3" name="文本框 2"/>
          <p:cNvSpPr txBox="1"/>
          <p:nvPr/>
        </p:nvSpPr>
        <p:spPr>
          <a:xfrm>
            <a:off x="5718810" y="499745"/>
            <a:ext cx="586105" cy="4774565"/>
          </a:xfrm>
          <a:prstGeom prst="rect">
            <a:avLst/>
          </a:prstGeom>
          <a:noFill/>
        </p:spPr>
        <p:txBody>
          <a:bodyPr wrap="square" rtlCol="0">
            <a:spAutoFit/>
          </a:bodyPr>
          <a:p>
            <a:pPr fontAlgn="auto">
              <a:lnSpc>
                <a:spcPts val="3320"/>
              </a:lnSpc>
            </a:pPr>
            <a:r>
              <a:rPr lang="zh-CN" altLang="en-US" sz="3600">
                <a:latin typeface="隶书" panose="02010509060101010101" charset="-122"/>
                <a:ea typeface="隶书" panose="02010509060101010101" charset="-122"/>
              </a:rPr>
              <a:t>诗</a:t>
            </a:r>
            <a:endParaRPr lang="zh-CN" altLang="en-US" sz="3600">
              <a:latin typeface="隶书" panose="02010509060101010101" charset="-122"/>
              <a:ea typeface="隶书" panose="02010509060101010101" charset="-122"/>
            </a:endParaRPr>
          </a:p>
          <a:p>
            <a:pPr fontAlgn="auto">
              <a:lnSpc>
                <a:spcPts val="3320"/>
              </a:lnSpc>
            </a:pPr>
            <a:endParaRPr lang="zh-CN" altLang="en-US" sz="3600">
              <a:latin typeface="隶书" panose="02010509060101010101" charset="-122"/>
              <a:ea typeface="隶书" panose="02010509060101010101" charset="-122"/>
            </a:endParaRPr>
          </a:p>
          <a:p>
            <a:pPr fontAlgn="auto">
              <a:lnSpc>
                <a:spcPts val="3320"/>
              </a:lnSpc>
            </a:pPr>
            <a:r>
              <a:rPr lang="zh-CN" altLang="en-US" sz="3600">
                <a:latin typeface="隶书" panose="02010509060101010101" charset="-122"/>
                <a:ea typeface="隶书" panose="02010509060101010101" charset="-122"/>
              </a:rPr>
              <a:t>温</a:t>
            </a:r>
            <a:endParaRPr lang="zh-CN" altLang="en-US" sz="3600">
              <a:latin typeface="隶书" panose="02010509060101010101" charset="-122"/>
              <a:ea typeface="隶书" panose="02010509060101010101" charset="-122"/>
            </a:endParaRPr>
          </a:p>
          <a:p>
            <a:pPr fontAlgn="auto">
              <a:lnSpc>
                <a:spcPts val="3320"/>
              </a:lnSpc>
            </a:pPr>
            <a:r>
              <a:rPr lang="zh-CN" altLang="en-US" sz="3600">
                <a:latin typeface="隶书" panose="02010509060101010101" charset="-122"/>
                <a:ea typeface="隶书" panose="02010509060101010101" charset="-122"/>
              </a:rPr>
              <a:t>柔</a:t>
            </a:r>
            <a:endParaRPr lang="zh-CN" altLang="en-US" sz="3600">
              <a:latin typeface="隶书" panose="02010509060101010101" charset="-122"/>
              <a:ea typeface="隶书" panose="02010509060101010101" charset="-122"/>
            </a:endParaRPr>
          </a:p>
          <a:p>
            <a:pPr fontAlgn="auto">
              <a:lnSpc>
                <a:spcPts val="3320"/>
              </a:lnSpc>
            </a:pPr>
            <a:r>
              <a:rPr lang="zh-CN" altLang="en-US" sz="3600">
                <a:latin typeface="隶书" panose="02010509060101010101" charset="-122"/>
                <a:ea typeface="隶书" panose="02010509060101010101" charset="-122"/>
              </a:rPr>
              <a:t>敦</a:t>
            </a:r>
            <a:endParaRPr lang="zh-CN" altLang="en-US" sz="3600">
              <a:latin typeface="隶书" panose="02010509060101010101" charset="-122"/>
              <a:ea typeface="隶书" panose="02010509060101010101" charset="-122"/>
            </a:endParaRPr>
          </a:p>
          <a:p>
            <a:pPr fontAlgn="auto">
              <a:lnSpc>
                <a:spcPts val="3320"/>
              </a:lnSpc>
            </a:pPr>
            <a:r>
              <a:rPr lang="zh-CN" altLang="en-US" sz="3600">
                <a:latin typeface="隶书" panose="02010509060101010101" charset="-122"/>
                <a:ea typeface="隶书" panose="02010509060101010101" charset="-122"/>
              </a:rPr>
              <a:t>厚</a:t>
            </a:r>
            <a:endParaRPr lang="zh-CN" altLang="en-US" sz="3600">
              <a:latin typeface="隶书" panose="02010509060101010101" charset="-122"/>
              <a:ea typeface="隶书" panose="02010509060101010101" charset="-122"/>
            </a:endParaRPr>
          </a:p>
          <a:p>
            <a:pPr fontAlgn="auto">
              <a:lnSpc>
                <a:spcPts val="3320"/>
              </a:lnSpc>
            </a:pPr>
            <a:endParaRPr lang="zh-CN" altLang="en-US" sz="3600">
              <a:latin typeface="隶书" panose="02010509060101010101" charset="-122"/>
              <a:ea typeface="隶书" panose="02010509060101010101" charset="-122"/>
            </a:endParaRPr>
          </a:p>
          <a:p>
            <a:pPr fontAlgn="auto">
              <a:lnSpc>
                <a:spcPts val="3320"/>
              </a:lnSpc>
            </a:pPr>
            <a:r>
              <a:rPr lang="zh-CN" altLang="en-US" sz="3600">
                <a:latin typeface="隶书" panose="02010509060101010101" charset="-122"/>
                <a:ea typeface="隶书" panose="02010509060101010101" charset="-122"/>
              </a:rPr>
              <a:t>抒情言志</a:t>
            </a:r>
            <a:endParaRPr lang="zh-CN" altLang="en-US" sz="3600">
              <a:latin typeface="隶书" panose="02010509060101010101" charset="-122"/>
              <a:ea typeface="隶书" panose="02010509060101010101" charset="-122"/>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2493010" y="467995"/>
            <a:ext cx="7531735"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半亩方塘一鉴开，天光云影共徘徊</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9458" name="文本占位符 14338"/>
          <p:cNvSpPr/>
          <p:nvPr>
            <p:ph idx="1"/>
          </p:nvPr>
        </p:nvSpPr>
        <p:spPr>
          <a:xfrm>
            <a:off x="1388745" y="1811655"/>
            <a:ext cx="8636000" cy="4366260"/>
          </a:xfrm>
          <a:noFill/>
          <a:ln>
            <a:noFill/>
          </a:ln>
        </p:spPr>
        <p:txBody>
          <a:bodyPr lIns="91440" tIns="45720" rIns="91440" bIns="45720" anchor="t">
            <a:normAutofit/>
          </a:bodyPr>
          <a:p>
            <a:pPr marL="0" indent="0" algn="l" defTabSz="514350" fontAlgn="auto">
              <a:lnSpc>
                <a:spcPct val="170000"/>
              </a:lnSpc>
              <a:buSzPct val="50000"/>
              <a:buFont typeface="Wingdings 2" panose="05020102010507070707" pitchFamily="2" charset="2"/>
              <a:buNone/>
            </a:pPr>
            <a:r>
              <a:rPr lang="zh-CN" altLang="en-US" strike="noStrike" kern="1200" baseline="0" noProof="1" dirty="0" smtClean="0">
                <a:latin typeface="隶书" panose="02010509060101010101" charset="-122"/>
                <a:ea typeface="隶书" panose="02010509060101010101" charset="-122"/>
                <a:cs typeface="+mn-cs"/>
                <a:sym typeface="Arial" panose="020B0604020202020204" charset="-76"/>
              </a:rPr>
              <a:t>诗言志，歌永言，声依永，律和声。</a:t>
            </a:r>
            <a:r>
              <a:rPr lang="en-US" altLang="zh-CN" strike="noStrike" kern="1200" baseline="0" noProof="1" dirty="0" smtClean="0">
                <a:latin typeface="隶书" panose="02010509060101010101" charset="-122"/>
                <a:ea typeface="隶书" panose="02010509060101010101" charset="-122"/>
                <a:cs typeface="+mn-cs"/>
                <a:sym typeface="Arial" panose="020B0604020202020204" charset="-76"/>
              </a:rPr>
              <a:t>——</a:t>
            </a:r>
            <a:r>
              <a:rPr lang="zh-CN" altLang="en-US" dirty="0" smtClean="0">
                <a:latin typeface="隶书" panose="02010509060101010101" charset="-122"/>
                <a:ea typeface="隶书" panose="02010509060101010101" charset="-122"/>
                <a:sym typeface="Arial" panose="020B0604020202020204" charset="-76"/>
              </a:rPr>
              <a:t>《尚书·舜典》</a:t>
            </a:r>
            <a:endParaRPr lang="zh-CN" altLang="en-US" dirty="0" smtClean="0">
              <a:latin typeface="方正古隶简体" panose="03000509000000000000" pitchFamily="65" charset="-122"/>
              <a:ea typeface="方正古隶简体" panose="03000509000000000000" pitchFamily="65" charset="-122"/>
              <a:sym typeface="Arial" panose="020B0604020202020204" charset="-76"/>
            </a:endParaRPr>
          </a:p>
          <a:p>
            <a:pPr marL="0" indent="0" algn="l" defTabSz="514350" fontAlgn="auto">
              <a:lnSpc>
                <a:spcPct val="170000"/>
              </a:lnSpc>
              <a:buSzPct val="50000"/>
              <a:buFont typeface="Wingdings 2" panose="05020102010507070707" pitchFamily="2" charset="2"/>
              <a:buNone/>
            </a:pPr>
            <a:r>
              <a:rPr lang="zh-CN" altLang="en-US" dirty="0" smtClean="0">
                <a:latin typeface="隶书" panose="02010509060101010101" charset="-122"/>
                <a:ea typeface="隶书" panose="02010509060101010101" charset="-122"/>
                <a:sym typeface="Arial" panose="020B0604020202020204" charset="-76"/>
              </a:rPr>
              <a:t>入其国，其教可知也。其为人也。</a:t>
            </a:r>
            <a:endParaRPr lang="zh-CN" altLang="en-US"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70000"/>
              </a:lnSpc>
              <a:buSzPct val="50000"/>
              <a:buFont typeface="Wingdings 2" panose="05020102010507070707" pitchFamily="2" charset="2"/>
              <a:buNone/>
            </a:pPr>
            <a:r>
              <a:rPr lang="zh-CN" altLang="en-US" dirty="0" smtClean="0">
                <a:latin typeface="隶书" panose="02010509060101010101" charset="-122"/>
                <a:ea typeface="隶书" panose="02010509060101010101" charset="-122"/>
                <a:sym typeface="Arial" panose="020B0604020202020204" charset="-76"/>
              </a:rPr>
              <a:t>温柔敦厚，诗教也。疏通知远，书教也。</a:t>
            </a:r>
            <a:r>
              <a:rPr lang="en-US" altLang="zh-CN" dirty="0" smtClean="0">
                <a:solidFill>
                  <a:schemeClr val="tx1"/>
                </a:solidFill>
                <a:latin typeface="隶书" panose="02010509060101010101" charset="-122"/>
                <a:ea typeface="隶书" panose="02010509060101010101" charset="-122"/>
                <a:sym typeface="Arial" panose="020B0604020202020204" charset="-76"/>
              </a:rPr>
              <a:t>——</a:t>
            </a:r>
            <a:r>
              <a:rPr lang="en-US" altLang="zh-CN" dirty="0">
                <a:solidFill>
                  <a:schemeClr val="tx1"/>
                </a:solidFill>
                <a:latin typeface="隶书" panose="02010509060101010101" charset="-122"/>
                <a:ea typeface="隶书" panose="02010509060101010101" charset="-122"/>
                <a:sym typeface="Arial" panose="020B0604020202020204" charset="-76"/>
              </a:rPr>
              <a:t>《礼记·经解》</a:t>
            </a:r>
            <a:endParaRPr lang="en-US" altLang="zh-CN"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70000"/>
              </a:lnSpc>
              <a:buSzPct val="50000"/>
              <a:buFont typeface="Wingdings 2" panose="05020102010507070707" pitchFamily="2" charset="2"/>
              <a:buNone/>
            </a:pPr>
            <a:endParaRPr lang="zh-CN" altLang="en-US" dirty="0" smtClean="0">
              <a:solidFill>
                <a:srgbClr val="FF0000"/>
              </a:solidFill>
              <a:latin typeface="方正古隶简体" panose="03000509000000000000" pitchFamily="65" charset="-122"/>
              <a:ea typeface="方正古隶简体" panose="03000509000000000000" pitchFamily="65" charset="-122"/>
              <a:sym typeface="Arial" panose="020B0604020202020204" charset="-76"/>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9458">
                                            <p:txEl>
                                              <p:pRg st="0" end="0"/>
                                            </p:txEl>
                                          </p:spTgt>
                                        </p:tgtEl>
                                        <p:attrNameLst>
                                          <p:attrName>style.visibility</p:attrName>
                                        </p:attrNameLst>
                                      </p:cBhvr>
                                      <p:to>
                                        <p:strVal val="visible"/>
                                      </p:to>
                                    </p:set>
                                    <p:animEffect transition="in" filter="fade">
                                      <p:cBhvr>
                                        <p:cTn id="15" dur="1000"/>
                                        <p:tgtEl>
                                          <p:spTgt spid="19458">
                                            <p:txEl>
                                              <p:pRg st="0" end="0"/>
                                            </p:txEl>
                                          </p:spTgt>
                                        </p:tgtEl>
                                      </p:cBhvr>
                                    </p:animEffect>
                                    <p:anim calcmode="lin" valueType="num">
                                      <p:cBhvr>
                                        <p:cTn id="16" dur="1000" fill="hold"/>
                                        <p:tgtEl>
                                          <p:spTgt spid="19458">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9458">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458">
                                            <p:txEl>
                                              <p:pRg st="1" end="1"/>
                                            </p:txEl>
                                          </p:spTgt>
                                        </p:tgtEl>
                                        <p:attrNameLst>
                                          <p:attrName>style.visibility</p:attrName>
                                        </p:attrNameLst>
                                      </p:cBhvr>
                                      <p:to>
                                        <p:strVal val="visible"/>
                                      </p:to>
                                    </p:set>
                                    <p:animEffect transition="in" filter="fade">
                                      <p:cBhvr>
                                        <p:cTn id="20" dur="1000"/>
                                        <p:tgtEl>
                                          <p:spTgt spid="19458">
                                            <p:txEl>
                                              <p:pRg st="1" end="1"/>
                                            </p:txEl>
                                          </p:spTgt>
                                        </p:tgtEl>
                                      </p:cBhvr>
                                    </p:animEffect>
                                    <p:anim calcmode="lin" valueType="num">
                                      <p:cBhvr>
                                        <p:cTn id="21" dur="1000" fill="hold"/>
                                        <p:tgtEl>
                                          <p:spTgt spid="1945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9458">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458">
                                            <p:txEl>
                                              <p:pRg st="2" end="2"/>
                                            </p:txEl>
                                          </p:spTgt>
                                        </p:tgtEl>
                                        <p:attrNameLst>
                                          <p:attrName>style.visibility</p:attrName>
                                        </p:attrNameLst>
                                      </p:cBhvr>
                                      <p:to>
                                        <p:strVal val="visible"/>
                                      </p:to>
                                    </p:set>
                                    <p:animEffect transition="in" filter="fade">
                                      <p:cBhvr>
                                        <p:cTn id="25" dur="1000"/>
                                        <p:tgtEl>
                                          <p:spTgt spid="19458">
                                            <p:txEl>
                                              <p:pRg st="2" end="2"/>
                                            </p:txEl>
                                          </p:spTgt>
                                        </p:tgtEl>
                                      </p:cBhvr>
                                    </p:animEffect>
                                    <p:anim calcmode="lin" valueType="num">
                                      <p:cBhvr>
                                        <p:cTn id="26" dur="1000" fill="hold"/>
                                        <p:tgtEl>
                                          <p:spTgt spid="19458">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945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945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37711" t="51400"/>
          <a:stretch>
            <a:fillRect/>
          </a:stretch>
        </p:blipFill>
        <p:spPr>
          <a:xfrm>
            <a:off x="7920203" y="3525011"/>
            <a:ext cx="4271797" cy="3332989"/>
          </a:xfrm>
          <a:prstGeom prst="rect">
            <a:avLst/>
          </a:prstGeom>
        </p:spPr>
      </p:pic>
      <p:sp>
        <p:nvSpPr>
          <p:cNvPr id="3" name="文本框 2"/>
          <p:cNvSpPr txBox="1"/>
          <p:nvPr/>
        </p:nvSpPr>
        <p:spPr>
          <a:xfrm>
            <a:off x="635953" y="567055"/>
            <a:ext cx="3840480" cy="2306955"/>
          </a:xfrm>
          <a:prstGeom prst="rect">
            <a:avLst/>
          </a:prstGeom>
          <a:noFill/>
        </p:spPr>
        <p:txBody>
          <a:bodyPr wrap="square" rtlCol="0">
            <a:spAutoFit/>
          </a:bodyPr>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采菊东篱下，悠然见南山。</a:t>
            </a: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相看两不厌，唯有敬亭山。</a:t>
            </a: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endParaRPr lang="zh-CN" altLang="en-US" sz="2400" dirty="0" smtClean="0">
              <a:latin typeface="隶书" panose="02010509060101010101" charset="-122"/>
              <a:ea typeface="隶书" panose="02010509060101010101" charset="-122"/>
              <a:sym typeface="Arial" panose="020B0604020202020204" charset="-76"/>
            </a:endParaRPr>
          </a:p>
        </p:txBody>
      </p:sp>
      <p:sp>
        <p:nvSpPr>
          <p:cNvPr id="2" name="文本框 1"/>
          <p:cNvSpPr txBox="1"/>
          <p:nvPr/>
        </p:nvSpPr>
        <p:spPr>
          <a:xfrm>
            <a:off x="5081270" y="1443990"/>
            <a:ext cx="4913630" cy="2306955"/>
          </a:xfrm>
          <a:prstGeom prst="rect">
            <a:avLst/>
          </a:prstGeom>
          <a:noFill/>
        </p:spPr>
        <p:txBody>
          <a:bodyPr wrap="square" rtlCol="0">
            <a:spAutoFit/>
          </a:bodyPr>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造化钟神秀，阴阳割昏晓</a:t>
            </a: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我见青山多妩媚，青山见我应如是。</a:t>
            </a: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endParaRPr lang="zh-CN" altLang="en-US" sz="2400" dirty="0" smtClean="0">
              <a:latin typeface="隶书" panose="02010509060101010101" charset="-122"/>
              <a:ea typeface="隶书" panose="02010509060101010101" charset="-122"/>
              <a:sym typeface="Arial" panose="020B0604020202020204" charset="-76"/>
            </a:endParaRPr>
          </a:p>
        </p:txBody>
      </p:sp>
      <p:sp>
        <p:nvSpPr>
          <p:cNvPr id="4" name="文本框 3"/>
          <p:cNvSpPr txBox="1"/>
          <p:nvPr/>
        </p:nvSpPr>
        <p:spPr>
          <a:xfrm>
            <a:off x="2284413" y="3322320"/>
            <a:ext cx="3840480" cy="2306955"/>
          </a:xfrm>
          <a:prstGeom prst="rect">
            <a:avLst/>
          </a:prstGeom>
          <a:noFill/>
        </p:spPr>
        <p:txBody>
          <a:bodyPr wrap="square" rtlCol="0">
            <a:spAutoFit/>
          </a:bodyPr>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水光山色与人亲</a:t>
            </a: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鱼鸟相友于，物物无不堪。</a:t>
            </a: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endParaRPr lang="zh-CN" altLang="en-US" sz="2400" dirty="0" smtClean="0">
              <a:latin typeface="隶书" panose="02010509060101010101" charset="-122"/>
              <a:ea typeface="隶书" panose="02010509060101010101" charset="-122"/>
              <a:sym typeface="Arial" panose="020B0604020202020204" charset="-76"/>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24013" t="63232" r="40992" b="5745"/>
          <a:stretch>
            <a:fillRect/>
          </a:stretch>
        </p:blipFill>
        <p:spPr>
          <a:xfrm>
            <a:off x="27305" y="5415280"/>
            <a:ext cx="5839460" cy="1385570"/>
          </a:xfrm>
          <a:prstGeom prst="rect">
            <a:avLst/>
          </a:prstGeom>
        </p:spPr>
      </p:pic>
      <p:pic>
        <p:nvPicPr>
          <p:cNvPr id="9" name="图片 8" descr="76cb2fa332ccab346e25e38b18354b63"/>
          <p:cNvPicPr>
            <a:picLocks noChangeAspect="1"/>
          </p:cNvPicPr>
          <p:nvPr/>
        </p:nvPicPr>
        <p:blipFill>
          <a:blip r:embed="rId3"/>
          <a:stretch>
            <a:fillRect/>
          </a:stretch>
        </p:blipFill>
        <p:spPr>
          <a:xfrm>
            <a:off x="8588375" y="-1061085"/>
            <a:ext cx="3721735" cy="27641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5" presetClass="entr" presetSubtype="1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heckerboard(across)">
                                      <p:cBhvr>
                                        <p:cTn id="18" dur="500"/>
                                        <p:tgtEl>
                                          <p:spTgt spid="4"/>
                                        </p:tgtEl>
                                      </p:cBhvr>
                                    </p:animEffect>
                                  </p:childTnLst>
                                </p:cTn>
                              </p:par>
                              <p:par>
                                <p:cTn id="19" presetID="10" presetClass="entr" presetSubtype="0" fill="hold" nodeType="withEffect">
                                  <p:stCondLst>
                                    <p:cond delay="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913385" y="-1960625"/>
            <a:ext cx="4415390" cy="6051910"/>
          </a:xfrm>
          <a:prstGeom prst="rect">
            <a:avLst/>
          </a:prstGeom>
        </p:spPr>
      </p:pic>
      <p:sp>
        <p:nvSpPr>
          <p:cNvPr id="9" name="PA_淘宝网chenying0907出品 2"/>
          <p:cNvSpPr txBox="1"/>
          <p:nvPr>
            <p:custDataLst>
              <p:tags r:id="rId2"/>
            </p:custDataLst>
          </p:nvPr>
        </p:nvSpPr>
        <p:spPr>
          <a:xfrm>
            <a:off x="3843020" y="1638935"/>
            <a:ext cx="7400925" cy="2009775"/>
          </a:xfrm>
          <a:prstGeom prst="rect">
            <a:avLst/>
          </a:prstGeom>
          <a:noFill/>
        </p:spPr>
        <p:txBody>
          <a:bodyPr vert="horz" wrap="square" rtlCol="0">
            <a:spAutoFit/>
          </a:bodyPr>
          <a:p>
            <a:pPr marL="0" indent="0">
              <a:lnSpc>
                <a:spcPct val="13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《诗·大序》诗者志之所之也。在心为志，发言为诗。情动于中而形于言，言之不足，故嗟叹之；嗟叹之不足，故永歌之；永歌之不足，不知手之舞之，足之蹈之也。情发于声；声成文，谓之音。</a:t>
            </a:r>
            <a:r>
              <a:rPr lang="zh-CN" altLang="en-US" b="1" dirty="0">
                <a:solidFill>
                  <a:schemeClr val="tx1">
                    <a:lumMod val="65000"/>
                    <a:lumOff val="35000"/>
                  </a:schemeClr>
                </a:solidFill>
                <a:latin typeface="楷体" panose="02010609060101010101" charset="-122"/>
                <a:ea typeface="楷体" panose="02010609060101010101" charset="-122"/>
                <a:sym typeface="Arial" panose="020B0604020202020204" charset="-76"/>
              </a:rPr>
              <a:t>                          </a:t>
            </a:r>
            <a:endParaRPr lang="zh-CN" altLang="en-US" b="1" spc="600"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p:txBody>
      </p:sp>
      <p:sp>
        <p:nvSpPr>
          <p:cNvPr id="26" name="TextBox 24"/>
          <p:cNvSpPr txBox="1"/>
          <p:nvPr/>
        </p:nvSpPr>
        <p:spPr>
          <a:xfrm>
            <a:off x="5815965" y="393065"/>
            <a:ext cx="4699635"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诗：兴观群怨</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r="780" b="61183"/>
          <a:stretch>
            <a:fillRect/>
          </a:stretch>
        </p:blipFill>
        <p:spPr>
          <a:xfrm>
            <a:off x="-254000" y="5233670"/>
            <a:ext cx="12910185" cy="1851660"/>
          </a:xfrm>
          <a:prstGeom prst="rect">
            <a:avLst/>
          </a:prstGeom>
          <a:gradFill>
            <a:gsLst>
              <a:gs pos="0">
                <a:schemeClr val="accent1">
                  <a:lumMod val="5000"/>
                  <a:lumOff val="95000"/>
                </a:schemeClr>
              </a:gs>
              <a:gs pos="74000">
                <a:schemeClr val="accent2">
                  <a:lumMod val="20000"/>
                  <a:lumOff val="80000"/>
                </a:schemeClr>
              </a:gs>
              <a:gs pos="83000">
                <a:schemeClr val="accent2">
                  <a:lumMod val="40000"/>
                  <a:lumOff val="60000"/>
                </a:schemeClr>
              </a:gs>
              <a:gs pos="100000">
                <a:schemeClr val="accent2">
                  <a:lumMod val="40000"/>
                  <a:lumOff val="60000"/>
                </a:schemeClr>
              </a:gs>
            </a:gsLst>
            <a:lin ang="5400000" scaled="0"/>
          </a:gradFill>
          <a:effectLst>
            <a:softEdge rad="6477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913385" y="-1960625"/>
            <a:ext cx="4415390" cy="6051910"/>
          </a:xfrm>
          <a:prstGeom prst="rect">
            <a:avLst/>
          </a:prstGeom>
        </p:spPr>
      </p:pic>
      <p:sp>
        <p:nvSpPr>
          <p:cNvPr id="9" name="PA_淘宝网chenying0907出品 2"/>
          <p:cNvSpPr txBox="1"/>
          <p:nvPr>
            <p:custDataLst>
              <p:tags r:id="rId2"/>
            </p:custDataLst>
          </p:nvPr>
        </p:nvSpPr>
        <p:spPr>
          <a:xfrm>
            <a:off x="3843020" y="1638935"/>
            <a:ext cx="7400925" cy="2009775"/>
          </a:xfrm>
          <a:prstGeom prst="rect">
            <a:avLst/>
          </a:prstGeom>
          <a:noFill/>
        </p:spPr>
        <p:txBody>
          <a:bodyPr vert="horz" wrap="square" rtlCol="0">
            <a:spAutoFit/>
          </a:bodyPr>
          <a:p>
            <a:pPr marL="0" indent="0">
              <a:lnSpc>
                <a:spcPct val="13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朱子《诗序》：人生而静，天之性也；感于物而动，性之欲也。夫既有欲矣，则不能无思；既有思矣，则不能无言；既有言矣，则言之所不能尽，而发于咨嗟、咏叹之余者，又必有自然之音响节奏而不能已焉。</a:t>
            </a:r>
            <a:r>
              <a:rPr lang="zh-CN" altLang="en-US" b="1" dirty="0">
                <a:solidFill>
                  <a:schemeClr val="tx1">
                    <a:lumMod val="65000"/>
                    <a:lumOff val="35000"/>
                  </a:schemeClr>
                </a:solidFill>
                <a:latin typeface="楷体" panose="02010609060101010101" charset="-122"/>
                <a:ea typeface="楷体" panose="02010609060101010101" charset="-122"/>
                <a:sym typeface="Arial" panose="020B0604020202020204" charset="-76"/>
              </a:rPr>
              <a:t>                          </a:t>
            </a:r>
            <a:endParaRPr lang="zh-CN" altLang="en-US" b="1" spc="600"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p:txBody>
      </p:sp>
      <p:sp>
        <p:nvSpPr>
          <p:cNvPr id="26" name="TextBox 24"/>
          <p:cNvSpPr txBox="1"/>
          <p:nvPr/>
        </p:nvSpPr>
        <p:spPr>
          <a:xfrm>
            <a:off x="5815965" y="393065"/>
            <a:ext cx="4699635"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诗：兴观群怨</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r="780" b="61183"/>
          <a:stretch>
            <a:fillRect/>
          </a:stretch>
        </p:blipFill>
        <p:spPr>
          <a:xfrm>
            <a:off x="-254000" y="5233670"/>
            <a:ext cx="12910185" cy="1851660"/>
          </a:xfrm>
          <a:prstGeom prst="rect">
            <a:avLst/>
          </a:prstGeom>
          <a:gradFill>
            <a:gsLst>
              <a:gs pos="0">
                <a:schemeClr val="accent1">
                  <a:lumMod val="5000"/>
                  <a:lumOff val="95000"/>
                </a:schemeClr>
              </a:gs>
              <a:gs pos="74000">
                <a:schemeClr val="accent2">
                  <a:lumMod val="20000"/>
                  <a:lumOff val="80000"/>
                </a:schemeClr>
              </a:gs>
              <a:gs pos="83000">
                <a:schemeClr val="accent2">
                  <a:lumMod val="40000"/>
                  <a:lumOff val="60000"/>
                </a:schemeClr>
              </a:gs>
              <a:gs pos="100000">
                <a:schemeClr val="accent2">
                  <a:lumMod val="40000"/>
                  <a:lumOff val="60000"/>
                </a:schemeClr>
              </a:gs>
            </a:gsLst>
            <a:lin ang="5400000" scaled="0"/>
          </a:gradFill>
          <a:effectLst>
            <a:softEdge rad="6477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686055" y="-2741040"/>
            <a:ext cx="4415390" cy="6051910"/>
          </a:xfrm>
          <a:prstGeom prst="rect">
            <a:avLst/>
          </a:prstGeom>
        </p:spPr>
      </p:pic>
      <p:sp>
        <p:nvSpPr>
          <p:cNvPr id="9" name="PA_淘宝网chenying0907出品 2"/>
          <p:cNvSpPr txBox="1"/>
          <p:nvPr>
            <p:custDataLst>
              <p:tags r:id="rId2"/>
            </p:custDataLst>
          </p:nvPr>
        </p:nvSpPr>
        <p:spPr>
          <a:xfrm>
            <a:off x="2146935" y="1882775"/>
            <a:ext cx="9194800" cy="3190240"/>
          </a:xfrm>
          <a:prstGeom prst="rect">
            <a:avLst/>
          </a:prstGeom>
          <a:noFill/>
        </p:spPr>
        <p:txBody>
          <a:bodyPr vert="horz" wrap="square" rtlCol="0">
            <a:spAutoFit/>
          </a:bodyPr>
          <a:p>
            <a:pPr marL="0" indent="0">
              <a:lnSpc>
                <a:spcPct val="130000"/>
              </a:lnSpc>
            </a:pPr>
            <a:r>
              <a:rPr lang="zh-CN" altLang="en-US" sz="2400" dirty="0" smtClean="0">
                <a:solidFill>
                  <a:srgbClr val="FF0000"/>
                </a:solidFill>
                <a:latin typeface="隶书" panose="02010509060101010101" charset="-122"/>
                <a:ea typeface="隶书" panose="02010509060101010101" charset="-122"/>
                <a:sym typeface="Arial" panose="020B0604020202020204" charset="-76"/>
              </a:rPr>
              <a:t>青青子衿，悠悠我心，但为君故，沉吟至今。《郑风》</a:t>
            </a:r>
            <a:endParaRPr lang="zh-CN" altLang="en-US" sz="2400" dirty="0" smtClean="0">
              <a:solidFill>
                <a:srgbClr val="FF0000"/>
              </a:solidFill>
              <a:latin typeface="隶书" panose="02010509060101010101" charset="-122"/>
              <a:ea typeface="隶书" panose="02010509060101010101" charset="-122"/>
              <a:sym typeface="Arial" panose="020B0604020202020204" charset="-76"/>
            </a:endParaRPr>
          </a:p>
          <a:p>
            <a:pPr marL="0" indent="0">
              <a:lnSpc>
                <a:spcPct val="130000"/>
              </a:lnSpc>
            </a:pPr>
            <a:r>
              <a:rPr lang="zh-CN" altLang="en-US" sz="2400" dirty="0" smtClean="0">
                <a:solidFill>
                  <a:srgbClr val="FF0000"/>
                </a:solidFill>
                <a:latin typeface="隶书" panose="02010509060101010101" charset="-122"/>
                <a:ea typeface="隶书" panose="02010509060101010101" charset="-122"/>
                <a:sym typeface="Arial" panose="020B0604020202020204" charset="-76"/>
              </a:rPr>
              <a:t>投我以木桃，报之以琼瑶。《卫风》</a:t>
            </a:r>
            <a:endParaRPr lang="zh-CN" altLang="en-US" sz="2400" dirty="0" smtClean="0">
              <a:solidFill>
                <a:srgbClr val="FF0000"/>
              </a:solidFill>
              <a:latin typeface="隶书" panose="02010509060101010101" charset="-122"/>
              <a:ea typeface="隶书" panose="02010509060101010101" charset="-122"/>
              <a:sym typeface="Arial" panose="020B0604020202020204" charset="-76"/>
            </a:endParaRPr>
          </a:p>
          <a:p>
            <a:pPr marL="0" indent="0">
              <a:lnSpc>
                <a:spcPct val="130000"/>
              </a:lnSpc>
            </a:pPr>
            <a:r>
              <a:rPr lang="zh-CN" altLang="en-US" sz="2400" dirty="0" smtClean="0">
                <a:solidFill>
                  <a:srgbClr val="FF0000"/>
                </a:solidFill>
                <a:latin typeface="隶书" panose="02010509060101010101" charset="-122"/>
                <a:ea typeface="隶书" panose="02010509060101010101" charset="-122"/>
                <a:sym typeface="Arial" panose="020B0604020202020204" charset="-76"/>
              </a:rPr>
              <a:t>桃之夭夭，灼灼其华。之子于归，宜其室家。《周南》</a:t>
            </a:r>
            <a:endParaRPr lang="zh-CN" altLang="en-US" sz="2400" dirty="0" smtClean="0">
              <a:solidFill>
                <a:srgbClr val="FF0000"/>
              </a:solidFill>
              <a:latin typeface="隶书" panose="02010509060101010101" charset="-122"/>
              <a:ea typeface="隶书" panose="02010509060101010101" charset="-122"/>
              <a:sym typeface="Arial" panose="020B0604020202020204" charset="-76"/>
            </a:endParaRPr>
          </a:p>
          <a:p>
            <a:pPr marL="0" indent="0">
              <a:lnSpc>
                <a:spcPct val="13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昔我往矣，杨柳依依。今我来思，雨雪霏霏。《小雅》</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13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岂曰无衣？与子同袍。王于兴师，修我戈矛。与子同仇。《秦风》</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13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知我者，谓我心忧，不知我者，谓我何求。《王风》</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80000"/>
              </a:lnSpc>
              <a:buNone/>
            </a:pPr>
            <a:r>
              <a:rPr lang="zh-CN" altLang="en-US" b="1" dirty="0">
                <a:solidFill>
                  <a:schemeClr val="tx1">
                    <a:lumMod val="65000"/>
                    <a:lumOff val="35000"/>
                  </a:schemeClr>
                </a:solidFill>
                <a:latin typeface="隶书" panose="02010509060101010101" charset="-122"/>
                <a:ea typeface="隶书" panose="02010509060101010101" charset="-122"/>
                <a:sym typeface="Arial" panose="020B0604020202020204" charset="-76"/>
              </a:rPr>
              <a:t>                          </a:t>
            </a:r>
            <a:endParaRPr lang="zh-CN" altLang="en-US" b="1" spc="6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p:txBody>
      </p:sp>
      <p:sp>
        <p:nvSpPr>
          <p:cNvPr id="26" name="TextBox 24"/>
          <p:cNvSpPr txBox="1"/>
          <p:nvPr/>
        </p:nvSpPr>
        <p:spPr>
          <a:xfrm>
            <a:off x="4547870" y="393065"/>
            <a:ext cx="5967730" cy="521970"/>
          </a:xfrm>
          <a:prstGeom prst="rect">
            <a:avLst/>
          </a:prstGeom>
          <a:noFill/>
        </p:spPr>
        <p:txBody>
          <a:bodyPr wrap="square" rtlCol="0">
            <a:spAutoFit/>
          </a:bodyPr>
          <a:p>
            <a:pPr algn="l"/>
            <a:r>
              <a:rPr lang="zh-CN" altLang="en-US" sz="2800" dirty="0">
                <a:solidFill>
                  <a:schemeClr val="tx1">
                    <a:lumMod val="65000"/>
                    <a:lumOff val="35000"/>
                  </a:schemeClr>
                </a:solidFill>
                <a:latin typeface="隶书" panose="02010509060101010101" charset="-122"/>
                <a:ea typeface="隶书" panose="02010509060101010101" charset="-122"/>
                <a:sym typeface="Arial" panose="020B0604020202020204" charset="-76"/>
              </a:rPr>
              <a:t>问渠那得清如许，为有源头活水来</a:t>
            </a:r>
            <a:endParaRPr lang="zh-CN" altLang="en-US" sz="28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r="780" b="61183"/>
          <a:stretch>
            <a:fillRect/>
          </a:stretch>
        </p:blipFill>
        <p:spPr>
          <a:xfrm>
            <a:off x="-254000" y="5233670"/>
            <a:ext cx="12910185" cy="1851660"/>
          </a:xfrm>
          <a:prstGeom prst="rect">
            <a:avLst/>
          </a:prstGeom>
          <a:gradFill>
            <a:gsLst>
              <a:gs pos="0">
                <a:schemeClr val="accent1">
                  <a:lumMod val="5000"/>
                  <a:lumOff val="95000"/>
                </a:schemeClr>
              </a:gs>
              <a:gs pos="74000">
                <a:schemeClr val="accent2">
                  <a:lumMod val="20000"/>
                  <a:lumOff val="80000"/>
                </a:schemeClr>
              </a:gs>
              <a:gs pos="83000">
                <a:schemeClr val="accent2">
                  <a:lumMod val="40000"/>
                  <a:lumOff val="60000"/>
                </a:schemeClr>
              </a:gs>
              <a:gs pos="100000">
                <a:schemeClr val="accent2">
                  <a:lumMod val="40000"/>
                  <a:lumOff val="60000"/>
                </a:schemeClr>
              </a:gs>
            </a:gsLst>
            <a:lin ang="5400000" scaled="0"/>
          </a:gradFill>
          <a:effectLst>
            <a:softEdge rad="6477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淘宝店chenying0907 31"/>
          <p:cNvPicPr>
            <a:picLocks noChangeAspect="1"/>
          </p:cNvPicPr>
          <p:nvPr/>
        </p:nvPicPr>
        <p:blipFill>
          <a:blip r:embed="rId1"/>
          <a:stretch>
            <a:fillRect/>
          </a:stretch>
        </p:blipFill>
        <p:spPr>
          <a:xfrm rot="7673386" flipH="1" flipV="1">
            <a:off x="7602364" y="206267"/>
            <a:ext cx="2801815" cy="3626711"/>
          </a:xfrm>
          <a:prstGeom prst="rect">
            <a:avLst/>
          </a:prstGeom>
        </p:spPr>
      </p:pic>
      <p:grpSp>
        <p:nvGrpSpPr>
          <p:cNvPr id="2" name="淘宝店chenying0907 1"/>
          <p:cNvGrpSpPr/>
          <p:nvPr/>
        </p:nvGrpSpPr>
        <p:grpSpPr>
          <a:xfrm>
            <a:off x="-13774" y="2783679"/>
            <a:ext cx="12219547" cy="4074321"/>
            <a:chOff x="-13774" y="2783679"/>
            <a:chExt cx="12219547" cy="4568523"/>
          </a:xfrm>
        </p:grpSpPr>
        <p:sp>
          <p:nvSpPr>
            <p:cNvPr id="16" name="淘宝店chenying0907 15"/>
            <p:cNvSpPr/>
            <p:nvPr/>
          </p:nvSpPr>
          <p:spPr>
            <a:xfrm rot="5400000">
              <a:off x="3842770" y="-1059089"/>
              <a:ext cx="4520235" cy="1220577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5743 w 4569245"/>
                <a:gd name="connsiteY0-2" fmla="*/ 0 h 12205771"/>
                <a:gd name="connsiteX1-3" fmla="*/ 4569245 w 4569245"/>
                <a:gd name="connsiteY1-4" fmla="*/ 0 h 12205771"/>
                <a:gd name="connsiteX2-5" fmla="*/ 4569245 w 4569245"/>
                <a:gd name="connsiteY2-6" fmla="*/ 12205771 h 12205771"/>
                <a:gd name="connsiteX3-7" fmla="*/ 215743 w 4569245"/>
                <a:gd name="connsiteY3-8" fmla="*/ 12205771 h 12205771"/>
                <a:gd name="connsiteX4-9" fmla="*/ 215743 w 4569245"/>
                <a:gd name="connsiteY4-10" fmla="*/ 0 h 12205771"/>
                <a:gd name="connsiteX0-11" fmla="*/ 166733 w 4520235"/>
                <a:gd name="connsiteY0-12" fmla="*/ 0 h 12205771"/>
                <a:gd name="connsiteX1-13" fmla="*/ 4520235 w 4520235"/>
                <a:gd name="connsiteY1-14" fmla="*/ 0 h 12205771"/>
                <a:gd name="connsiteX2-15" fmla="*/ 4520235 w 4520235"/>
                <a:gd name="connsiteY2-16" fmla="*/ 12205771 h 12205771"/>
                <a:gd name="connsiteX3-17" fmla="*/ 166733 w 4520235"/>
                <a:gd name="connsiteY3-18" fmla="*/ 12205771 h 12205771"/>
                <a:gd name="connsiteX4-19" fmla="*/ 166733 w 4520235"/>
                <a:gd name="connsiteY4-20" fmla="*/ 0 h 12205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0235" h="12205771">
                  <a:moveTo>
                    <a:pt x="166733" y="0"/>
                  </a:moveTo>
                  <a:lnTo>
                    <a:pt x="4520235" y="0"/>
                  </a:lnTo>
                  <a:lnTo>
                    <a:pt x="4520235" y="12205771"/>
                  </a:lnTo>
                  <a:lnTo>
                    <a:pt x="166733" y="12205771"/>
                  </a:lnTo>
                  <a:cubicBezTo>
                    <a:pt x="-318690" y="9209626"/>
                    <a:pt x="437666" y="4136323"/>
                    <a:pt x="166733" y="0"/>
                  </a:cubicBezTo>
                  <a:close/>
                </a:path>
              </a:pathLst>
            </a:cu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淘宝店chenying0907 16"/>
            <p:cNvSpPr/>
            <p:nvPr/>
          </p:nvSpPr>
          <p:spPr>
            <a:xfrm rot="5400000">
              <a:off x="3819833" y="-1019965"/>
              <a:ext cx="4538560" cy="12205774"/>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0724 w 4564226"/>
                <a:gd name="connsiteY0-2" fmla="*/ 0 h 12205771"/>
                <a:gd name="connsiteX1-3" fmla="*/ 4564226 w 4564226"/>
                <a:gd name="connsiteY1-4" fmla="*/ 0 h 12205771"/>
                <a:gd name="connsiteX2-5" fmla="*/ 4564226 w 4564226"/>
                <a:gd name="connsiteY2-6" fmla="*/ 12205771 h 12205771"/>
                <a:gd name="connsiteX3-7" fmla="*/ 210724 w 4564226"/>
                <a:gd name="connsiteY3-8" fmla="*/ 12205771 h 12205771"/>
                <a:gd name="connsiteX4-9" fmla="*/ 210724 w 4564226"/>
                <a:gd name="connsiteY4-10" fmla="*/ 0 h 12205771"/>
                <a:gd name="connsiteX0-11" fmla="*/ 265915 w 4619417"/>
                <a:gd name="connsiteY0-12" fmla="*/ 0 h 12205771"/>
                <a:gd name="connsiteX1-13" fmla="*/ 4619417 w 4619417"/>
                <a:gd name="connsiteY1-14" fmla="*/ 0 h 12205771"/>
                <a:gd name="connsiteX2-15" fmla="*/ 4619417 w 4619417"/>
                <a:gd name="connsiteY2-16" fmla="*/ 12205771 h 12205771"/>
                <a:gd name="connsiteX3-17" fmla="*/ 265915 w 4619417"/>
                <a:gd name="connsiteY3-18" fmla="*/ 12205771 h 12205771"/>
                <a:gd name="connsiteX4-19" fmla="*/ 265915 w 4619417"/>
                <a:gd name="connsiteY4-20" fmla="*/ 0 h 12205771"/>
                <a:gd name="connsiteX0-21" fmla="*/ 215021 w 4568523"/>
                <a:gd name="connsiteY0-22" fmla="*/ 0 h 12205771"/>
                <a:gd name="connsiteX1-23" fmla="*/ 4568523 w 4568523"/>
                <a:gd name="connsiteY1-24" fmla="*/ 0 h 12205771"/>
                <a:gd name="connsiteX2-25" fmla="*/ 4568523 w 4568523"/>
                <a:gd name="connsiteY2-26" fmla="*/ 12205771 h 12205771"/>
                <a:gd name="connsiteX3-27" fmla="*/ 215021 w 4568523"/>
                <a:gd name="connsiteY3-28" fmla="*/ 12205771 h 12205771"/>
                <a:gd name="connsiteX4-29" fmla="*/ 215021 w 4568523"/>
                <a:gd name="connsiteY4-30" fmla="*/ 0 h 12205771"/>
                <a:gd name="connsiteX0-31" fmla="*/ 226135 w 4579637"/>
                <a:gd name="connsiteY0-32" fmla="*/ 0 h 12205771"/>
                <a:gd name="connsiteX1-33" fmla="*/ 4579637 w 4579637"/>
                <a:gd name="connsiteY1-34" fmla="*/ 0 h 12205771"/>
                <a:gd name="connsiteX2-35" fmla="*/ 4579637 w 4579637"/>
                <a:gd name="connsiteY2-36" fmla="*/ 12205771 h 12205771"/>
                <a:gd name="connsiteX3-37" fmla="*/ 226135 w 4579637"/>
                <a:gd name="connsiteY3-38" fmla="*/ 12205771 h 12205771"/>
                <a:gd name="connsiteX4-39" fmla="*/ 226135 w 4579637"/>
                <a:gd name="connsiteY4-40" fmla="*/ 0 h 12205771"/>
                <a:gd name="connsiteX0-41" fmla="*/ 208020 w 4584100"/>
                <a:gd name="connsiteY0-42" fmla="*/ 0 h 12205771"/>
                <a:gd name="connsiteX1-43" fmla="*/ 4584100 w 4584100"/>
                <a:gd name="connsiteY1-44" fmla="*/ 0 h 12205771"/>
                <a:gd name="connsiteX2-45" fmla="*/ 4584100 w 4584100"/>
                <a:gd name="connsiteY2-46" fmla="*/ 12205771 h 12205771"/>
                <a:gd name="connsiteX3-47" fmla="*/ 230598 w 4584100"/>
                <a:gd name="connsiteY3-48" fmla="*/ 12205771 h 12205771"/>
                <a:gd name="connsiteX4-49" fmla="*/ 208020 w 4584100"/>
                <a:gd name="connsiteY4-50" fmla="*/ 0 h 12205771"/>
                <a:gd name="connsiteX0-51" fmla="*/ 226134 w 4602214"/>
                <a:gd name="connsiteY0-52" fmla="*/ 0 h 12205774"/>
                <a:gd name="connsiteX1-53" fmla="*/ 4602214 w 4602214"/>
                <a:gd name="connsiteY1-54" fmla="*/ 0 h 12205774"/>
                <a:gd name="connsiteX2-55" fmla="*/ 4602214 w 4602214"/>
                <a:gd name="connsiteY2-56" fmla="*/ 12205771 h 12205774"/>
                <a:gd name="connsiteX3-57" fmla="*/ 226135 w 4602214"/>
                <a:gd name="connsiteY3-58" fmla="*/ 12205774 h 12205774"/>
                <a:gd name="connsiteX4-59" fmla="*/ 226134 w 4602214"/>
                <a:gd name="connsiteY4-60" fmla="*/ 0 h 12205774"/>
                <a:gd name="connsiteX0-61" fmla="*/ 186867 w 4562947"/>
                <a:gd name="connsiteY0-62" fmla="*/ 0 h 12205774"/>
                <a:gd name="connsiteX1-63" fmla="*/ 4562947 w 4562947"/>
                <a:gd name="connsiteY1-64" fmla="*/ 0 h 12205774"/>
                <a:gd name="connsiteX2-65" fmla="*/ 4562947 w 4562947"/>
                <a:gd name="connsiteY2-66" fmla="*/ 12205771 h 12205774"/>
                <a:gd name="connsiteX3-67" fmla="*/ 186868 w 4562947"/>
                <a:gd name="connsiteY3-68" fmla="*/ 12205774 h 12205774"/>
                <a:gd name="connsiteX4-69" fmla="*/ 186867 w 4562947"/>
                <a:gd name="connsiteY4-70" fmla="*/ 0 h 12205774"/>
                <a:gd name="connsiteX0-71" fmla="*/ 143093 w 4519173"/>
                <a:gd name="connsiteY0-72" fmla="*/ 0 h 12205774"/>
                <a:gd name="connsiteX1-73" fmla="*/ 4519173 w 4519173"/>
                <a:gd name="connsiteY1-74" fmla="*/ 0 h 12205774"/>
                <a:gd name="connsiteX2-75" fmla="*/ 4519173 w 4519173"/>
                <a:gd name="connsiteY2-76" fmla="*/ 12205771 h 12205774"/>
                <a:gd name="connsiteX3-77" fmla="*/ 143094 w 4519173"/>
                <a:gd name="connsiteY3-78" fmla="*/ 12205774 h 12205774"/>
                <a:gd name="connsiteX4-79" fmla="*/ 143093 w 4519173"/>
                <a:gd name="connsiteY4-80" fmla="*/ 0 h 12205774"/>
                <a:gd name="connsiteX0-81" fmla="*/ 162480 w 4538560"/>
                <a:gd name="connsiteY0-82" fmla="*/ 0 h 12205774"/>
                <a:gd name="connsiteX1-83" fmla="*/ 4538560 w 4538560"/>
                <a:gd name="connsiteY1-84" fmla="*/ 0 h 12205774"/>
                <a:gd name="connsiteX2-85" fmla="*/ 4538560 w 4538560"/>
                <a:gd name="connsiteY2-86" fmla="*/ 12205771 h 12205774"/>
                <a:gd name="connsiteX3-87" fmla="*/ 162481 w 4538560"/>
                <a:gd name="connsiteY3-88" fmla="*/ 12205774 h 12205774"/>
                <a:gd name="connsiteX4-89" fmla="*/ 162480 w 4538560"/>
                <a:gd name="connsiteY4-90" fmla="*/ 0 h 122057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560" h="12205774">
                  <a:moveTo>
                    <a:pt x="162480" y="0"/>
                  </a:moveTo>
                  <a:lnTo>
                    <a:pt x="4538560" y="0"/>
                  </a:lnTo>
                  <a:lnTo>
                    <a:pt x="4538560" y="12205771"/>
                  </a:lnTo>
                  <a:lnTo>
                    <a:pt x="162481" y="12205774"/>
                  </a:lnTo>
                  <a:cubicBezTo>
                    <a:pt x="-289073" y="9175763"/>
                    <a:pt x="365680" y="4034724"/>
                    <a:pt x="162480" y="0"/>
                  </a:cubicBezTo>
                  <a:close/>
                </a:path>
              </a:pathLst>
            </a:cu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淘宝店chenying0907 19"/>
          <p:cNvSpPr/>
          <p:nvPr/>
        </p:nvSpPr>
        <p:spPr>
          <a:xfrm>
            <a:off x="892810" y="3488055"/>
            <a:ext cx="4658995" cy="1476375"/>
          </a:xfrm>
          <a:prstGeom prst="rect">
            <a:avLst/>
          </a:prstGeom>
        </p:spPr>
        <p:txBody>
          <a:bodyPr vert="horz" wrap="square">
            <a:spAutoFit/>
          </a:bodyPr>
          <a:lstStyle/>
          <a:p>
            <a:pPr algn="l" fontAlgn="auto">
              <a:lnSpc>
                <a:spcPct val="150000"/>
              </a:lnSpc>
            </a:pPr>
            <a:r>
              <a:rPr lang="zh-CN" altLang="en-US" sz="2000" dirty="0">
                <a:solidFill>
                  <a:srgbClr val="7030A0"/>
                </a:solidFill>
                <a:latin typeface="隶书" panose="02010509060101010101" charset="-122"/>
                <a:ea typeface="隶书" panose="02010509060101010101" charset="-122"/>
              </a:rPr>
              <a:t>《诗经·秦风·蒹葭》：蒹葭苍苍，白露为霜。所谓伊人，在水一方。溯洄从之，道阻且长。溯游从之，宛在水中央</a:t>
            </a:r>
            <a:r>
              <a:rPr lang="zh-CN" altLang="en-US" sz="2000" dirty="0">
                <a:solidFill>
                  <a:schemeClr val="tx1"/>
                </a:solidFill>
                <a:latin typeface="隶书" panose="02010509060101010101" charset="-122"/>
                <a:ea typeface="隶书" panose="02010509060101010101" charset="-122"/>
              </a:rPr>
              <a:t>。</a:t>
            </a:r>
            <a:endParaRPr lang="zh-CN" altLang="en-US" sz="2000" dirty="0">
              <a:solidFill>
                <a:schemeClr val="tx1"/>
              </a:solidFill>
              <a:latin typeface="隶书" panose="02010509060101010101" charset="-122"/>
              <a:ea typeface="隶书" panose="02010509060101010101" charset="-122"/>
            </a:endParaRPr>
          </a:p>
        </p:txBody>
      </p:sp>
      <p:cxnSp>
        <p:nvCxnSpPr>
          <p:cNvPr id="24" name="直接连接符 23"/>
          <p:cNvCxnSpPr/>
          <p:nvPr/>
        </p:nvCxnSpPr>
        <p:spPr>
          <a:xfrm flipH="1">
            <a:off x="5911850" y="3425190"/>
            <a:ext cx="16510" cy="1539240"/>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928370" y="1182370"/>
            <a:ext cx="4457700" cy="460375"/>
          </a:xfrm>
          <a:prstGeom prst="rect">
            <a:avLst/>
          </a:prstGeom>
          <a:noFill/>
        </p:spPr>
        <p:txBody>
          <a:bodyPr vert="horz" wrap="square" rtlCol="0">
            <a:spAutoFit/>
          </a:bodyPr>
          <a:lstStyle/>
          <a:p>
            <a:pPr algn="ctr"/>
            <a:r>
              <a:rPr lang="zh-CN" altLang="en-US" sz="2400" dirty="0">
                <a:solidFill>
                  <a:schemeClr val="tx1">
                    <a:lumMod val="65000"/>
                    <a:lumOff val="35000"/>
                  </a:schemeClr>
                </a:solidFill>
                <a:latin typeface="方正行楷简体" panose="02010601030101010101" charset="-122"/>
                <a:ea typeface="方正行楷简体" panose="02010601030101010101" charset="-122"/>
              </a:rPr>
              <a:t>兴于诗，立于礼，成于乐</a:t>
            </a:r>
            <a:endParaRPr lang="zh-CN" altLang="en-US" sz="2400" dirty="0">
              <a:solidFill>
                <a:schemeClr val="tx1">
                  <a:lumMod val="65000"/>
                  <a:lumOff val="35000"/>
                </a:schemeClr>
              </a:solidFill>
              <a:latin typeface="方正行楷简体" panose="02010601030101010101" charset="-122"/>
              <a:ea typeface="方正行楷简体" panose="02010601030101010101" charset="-122"/>
            </a:endParaRPr>
          </a:p>
        </p:txBody>
      </p:sp>
      <p:cxnSp>
        <p:nvCxnSpPr>
          <p:cNvPr id="31" name="直接连接符 30"/>
          <p:cNvCxnSpPr/>
          <p:nvPr/>
        </p:nvCxnSpPr>
        <p:spPr>
          <a:xfrm flipH="1">
            <a:off x="803910" y="1789430"/>
            <a:ext cx="5107940" cy="0"/>
          </a:xfrm>
          <a:prstGeom prst="line">
            <a:avLst/>
          </a:prstGeom>
        </p:spPr>
        <p:style>
          <a:lnRef idx="1">
            <a:schemeClr val="dk1"/>
          </a:lnRef>
          <a:fillRef idx="0">
            <a:schemeClr val="dk1"/>
          </a:fillRef>
          <a:effectRef idx="0">
            <a:schemeClr val="dk1"/>
          </a:effectRef>
          <a:fontRef idx="minor">
            <a:schemeClr val="tx1"/>
          </a:fontRef>
        </p:style>
      </p:cxnSp>
      <p:sp>
        <p:nvSpPr>
          <p:cNvPr id="22" name="淘宝店chenying0907 21"/>
          <p:cNvSpPr/>
          <p:nvPr/>
        </p:nvSpPr>
        <p:spPr>
          <a:xfrm>
            <a:off x="6711950" y="3488055"/>
            <a:ext cx="3998595" cy="1476375"/>
          </a:xfrm>
          <a:prstGeom prst="rect">
            <a:avLst/>
          </a:prstGeom>
        </p:spPr>
        <p:txBody>
          <a:bodyPr vert="horz" wrap="square">
            <a:spAutoFit/>
          </a:bodyPr>
          <a:lstStyle/>
          <a:p>
            <a:pPr algn="l" fontAlgn="auto">
              <a:lnSpc>
                <a:spcPct val="150000"/>
              </a:lnSpc>
            </a:pPr>
            <a:r>
              <a:rPr lang="zh-CN" altLang="en-US" sz="2000" dirty="0">
                <a:solidFill>
                  <a:srgbClr val="7030A0"/>
                </a:solidFill>
                <a:latin typeface="隶书" panose="02010509060101010101" charset="-122"/>
                <a:ea typeface="隶书" panose="02010509060101010101" charset="-122"/>
                <a:sym typeface="+mn-ea"/>
              </a:rPr>
              <a:t>唐·李白《相和歌辞·乌栖曲》</a:t>
            </a:r>
            <a:endParaRPr lang="zh-CN" altLang="en-US" sz="2000" dirty="0">
              <a:solidFill>
                <a:srgbClr val="7030A0"/>
              </a:solidFill>
              <a:latin typeface="隶书" panose="02010509060101010101" charset="-122"/>
              <a:ea typeface="隶书" panose="02010509060101010101" charset="-122"/>
              <a:sym typeface="+mn-ea"/>
            </a:endParaRPr>
          </a:p>
          <a:p>
            <a:pPr algn="l" fontAlgn="auto">
              <a:lnSpc>
                <a:spcPct val="150000"/>
              </a:lnSpc>
            </a:pPr>
            <a:r>
              <a:rPr lang="zh-CN" altLang="en-US" sz="2000" dirty="0">
                <a:solidFill>
                  <a:srgbClr val="7030A0"/>
                </a:solidFill>
                <a:latin typeface="隶书" panose="02010509060101010101" charset="-122"/>
                <a:ea typeface="隶书" panose="02010509060101010101" charset="-122"/>
                <a:sym typeface="+mn-ea"/>
              </a:rPr>
              <a:t>玉阶生白露，夜久侵罗袜。</a:t>
            </a:r>
            <a:endParaRPr lang="zh-CN" altLang="en-US" sz="2000" dirty="0">
              <a:solidFill>
                <a:srgbClr val="7030A0"/>
              </a:solidFill>
              <a:latin typeface="隶书" panose="02010509060101010101" charset="-122"/>
              <a:ea typeface="隶书" panose="02010509060101010101" charset="-122"/>
              <a:sym typeface="+mn-ea"/>
            </a:endParaRPr>
          </a:p>
          <a:p>
            <a:pPr algn="l" fontAlgn="auto">
              <a:lnSpc>
                <a:spcPct val="150000"/>
              </a:lnSpc>
            </a:pPr>
            <a:r>
              <a:rPr lang="zh-CN" altLang="en-US" sz="2000" dirty="0">
                <a:solidFill>
                  <a:srgbClr val="7030A0"/>
                </a:solidFill>
                <a:latin typeface="隶书" panose="02010509060101010101" charset="-122"/>
                <a:ea typeface="隶书" panose="02010509060101010101" charset="-122"/>
                <a:sym typeface="+mn-ea"/>
              </a:rPr>
              <a:t>却下水精帘，玲珑望秋月。</a:t>
            </a:r>
            <a:endParaRPr lang="zh-CN" altLang="en-US" sz="2000" dirty="0">
              <a:solidFill>
                <a:srgbClr val="7030A0"/>
              </a:solidFill>
              <a:latin typeface="隶书" panose="02010509060101010101" charset="-122"/>
              <a:ea typeface="隶书" panose="02010509060101010101" charset="-122"/>
              <a:sym typeface="+mn-ea"/>
            </a:endParaRPr>
          </a:p>
        </p:txBody>
      </p:sp>
      <p:pic>
        <p:nvPicPr>
          <p:cNvPr id="139" name="淘宝店chenying0907 138"/>
          <p:cNvPicPr>
            <a:picLocks noChangeAspect="1"/>
          </p:cNvPicPr>
          <p:nvPr/>
        </p:nvPicPr>
        <p:blipFill rotWithShape="1">
          <a:blip r:embed="rId4">
            <a:grayscl/>
          </a:blip>
          <a:srcRect l="-856" t="45442" r="73283" b="11830"/>
          <a:stretch>
            <a:fillRect/>
          </a:stretch>
        </p:blipFill>
        <p:spPr>
          <a:xfrm rot="5219981">
            <a:off x="368617" y="5028372"/>
            <a:ext cx="1239315" cy="1969477"/>
          </a:xfrm>
          <a:prstGeom prst="rect">
            <a:avLst/>
          </a:prstGeom>
        </p:spPr>
      </p:pic>
      <p:pic>
        <p:nvPicPr>
          <p:cNvPr id="140" name="淘宝店chenying0907 139"/>
          <p:cNvPicPr>
            <a:picLocks noChangeAspect="1"/>
          </p:cNvPicPr>
          <p:nvPr/>
        </p:nvPicPr>
        <p:blipFill rotWithShape="1">
          <a:blip r:embed="rId4">
            <a:grayscl/>
          </a:blip>
          <a:srcRect l="43742" t="13987" r="32523" b="39979"/>
          <a:stretch>
            <a:fillRect/>
          </a:stretch>
        </p:blipFill>
        <p:spPr>
          <a:xfrm rot="5400000">
            <a:off x="2025512" y="4751794"/>
            <a:ext cx="1066800" cy="2121877"/>
          </a:xfrm>
          <a:prstGeom prst="rect">
            <a:avLst/>
          </a:prstGeom>
        </p:spPr>
      </p:pic>
      <p:pic>
        <p:nvPicPr>
          <p:cNvPr id="141" name="淘宝店chenying0907 140"/>
          <p:cNvPicPr>
            <a:picLocks noChangeAspect="1"/>
          </p:cNvPicPr>
          <p:nvPr/>
        </p:nvPicPr>
        <p:blipFill rotWithShape="1">
          <a:blip r:embed="rId4">
            <a:grayscl/>
          </a:blip>
          <a:srcRect l="43742" t="43053" r="-2121" b="32531"/>
          <a:stretch>
            <a:fillRect/>
          </a:stretch>
        </p:blipFill>
        <p:spPr>
          <a:xfrm>
            <a:off x="3023803" y="5220717"/>
            <a:ext cx="2623849" cy="1125416"/>
          </a:xfrm>
          <a:prstGeom prst="rect">
            <a:avLst/>
          </a:prstGeom>
        </p:spPr>
      </p:pic>
      <p:pic>
        <p:nvPicPr>
          <p:cNvPr id="142" name="淘宝店chenying0907 141"/>
          <p:cNvPicPr>
            <a:picLocks noChangeAspect="1"/>
          </p:cNvPicPr>
          <p:nvPr/>
        </p:nvPicPr>
        <p:blipFill rotWithShape="1">
          <a:blip r:embed="rId4">
            <a:grayscl/>
          </a:blip>
          <a:srcRect l="-856" t="45442" r="73283" b="11830"/>
          <a:stretch>
            <a:fillRect/>
          </a:stretch>
        </p:blipFill>
        <p:spPr>
          <a:xfrm rot="5219981">
            <a:off x="5696096" y="5131075"/>
            <a:ext cx="1239315" cy="1969477"/>
          </a:xfrm>
          <a:prstGeom prst="rect">
            <a:avLst/>
          </a:prstGeom>
        </p:spPr>
      </p:pic>
      <p:pic>
        <p:nvPicPr>
          <p:cNvPr id="143" name="淘宝店chenying0907 142"/>
          <p:cNvPicPr>
            <a:picLocks noChangeAspect="1"/>
          </p:cNvPicPr>
          <p:nvPr/>
        </p:nvPicPr>
        <p:blipFill rotWithShape="1">
          <a:blip r:embed="rId4">
            <a:grayscl/>
          </a:blip>
          <a:srcRect l="43742" t="43053" r="-2121" b="32531"/>
          <a:stretch>
            <a:fillRect/>
          </a:stretch>
        </p:blipFill>
        <p:spPr>
          <a:xfrm>
            <a:off x="6711823" y="5342759"/>
            <a:ext cx="2623849" cy="1125416"/>
          </a:xfrm>
          <a:prstGeom prst="rect">
            <a:avLst/>
          </a:prstGeom>
        </p:spPr>
      </p:pic>
      <p:pic>
        <p:nvPicPr>
          <p:cNvPr id="144" name="淘宝店chenying0907 143"/>
          <p:cNvPicPr>
            <a:picLocks noChangeAspect="1"/>
          </p:cNvPicPr>
          <p:nvPr/>
        </p:nvPicPr>
        <p:blipFill rotWithShape="1">
          <a:blip r:embed="rId4">
            <a:grayscl/>
          </a:blip>
          <a:srcRect l="43742" t="13987" r="32523" b="39979"/>
          <a:stretch>
            <a:fillRect/>
          </a:stretch>
        </p:blipFill>
        <p:spPr>
          <a:xfrm rot="5400000">
            <a:off x="9153225" y="4952172"/>
            <a:ext cx="1066800" cy="2121877"/>
          </a:xfrm>
          <a:prstGeom prst="rect">
            <a:avLst/>
          </a:prstGeom>
        </p:spPr>
      </p:pic>
      <p:pic>
        <p:nvPicPr>
          <p:cNvPr id="145" name="淘宝店chenying0907 144"/>
          <p:cNvPicPr>
            <a:picLocks noChangeAspect="1"/>
          </p:cNvPicPr>
          <p:nvPr/>
        </p:nvPicPr>
        <p:blipFill rotWithShape="1">
          <a:blip r:embed="rId4">
            <a:grayscl/>
          </a:blip>
          <a:srcRect l="-856" t="45442" r="73283" b="11830"/>
          <a:stretch>
            <a:fillRect/>
          </a:stretch>
        </p:blipFill>
        <p:spPr>
          <a:xfrm rot="5219981">
            <a:off x="10675063" y="5294060"/>
            <a:ext cx="1239315" cy="196947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strips(downRight)">
                                      <p:cBhvr>
                                        <p:cTn id="10" dur="1000"/>
                                        <p:tgtEl>
                                          <p:spTgt spid="26"/>
                                        </p:tgtEl>
                                      </p:cBhvr>
                                    </p:animEffect>
                                  </p:childTnLst>
                                </p:cTn>
                              </p:par>
                              <p:par>
                                <p:cTn id="11" presetID="6" presetClass="entr" presetSubtype="16"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circle(in)">
                                      <p:cBhvr>
                                        <p:cTn id="13" dur="2000"/>
                                        <p:tgtEl>
                                          <p:spTgt spid="31"/>
                                        </p:tgtEl>
                                      </p:cBhvr>
                                    </p:animEffect>
                                  </p:childTnLst>
                                </p:cTn>
                              </p:par>
                              <p:par>
                                <p:cTn id="14" presetID="22" presetClass="entr" presetSubtype="1"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par>
                                <p:cTn id="17" presetID="18" presetClass="entr" presetSubtype="6" fill="hold" grpId="0" nodeType="withEffect">
                                  <p:stCondLst>
                                    <p:cond delay="0"/>
                                  </p:stCondLst>
                                  <p:iterate type="lt">
                                    <p:tmPct val="10000"/>
                                  </p:iterate>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strips(downRight)">
                                      <p:cBhvr>
                                        <p:cTn id="19" dur="1000"/>
                                        <p:tgtEl>
                                          <p:spTgt spid="20">
                                            <p:txEl>
                                              <p:pRg st="0" end="0"/>
                                            </p:txEl>
                                          </p:spTgt>
                                        </p:tgtEl>
                                      </p:cBhvr>
                                    </p:animEffect>
                                  </p:childTnLst>
                                </p:cTn>
                              </p:par>
                              <p:par>
                                <p:cTn id="20" presetID="18" presetClass="entr" presetSubtype="6" fill="hold" grpId="0" nodeType="withEffect">
                                  <p:stCondLst>
                                    <p:cond delay="0"/>
                                  </p:stCondLst>
                                  <p:iterate type="lt">
                                    <p:tmPct val="10000"/>
                                  </p:iterate>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strips(downRight)">
                                      <p:cBhvr>
                                        <p:cTn id="22" dur="1000"/>
                                        <p:tgtEl>
                                          <p:spTgt spid="22">
                                            <p:txEl>
                                              <p:pRg st="0" end="0"/>
                                            </p:txEl>
                                          </p:spTgt>
                                        </p:tgtEl>
                                      </p:cBhvr>
                                    </p:animEffect>
                                  </p:childTnLst>
                                </p:cTn>
                              </p:par>
                              <p:par>
                                <p:cTn id="23" presetID="18" presetClass="entr" presetSubtype="6" fill="hold" grpId="0" nodeType="withEffect">
                                  <p:stCondLst>
                                    <p:cond delay="0"/>
                                  </p:stCondLst>
                                  <p:iterate type="lt">
                                    <p:tmPct val="10000"/>
                                  </p:iterate>
                                  <p:childTnLst>
                                    <p:set>
                                      <p:cBhvr>
                                        <p:cTn id="24" dur="1" fill="hold">
                                          <p:stCondLst>
                                            <p:cond delay="0"/>
                                          </p:stCondLst>
                                        </p:cTn>
                                        <p:tgtEl>
                                          <p:spTgt spid="22">
                                            <p:txEl>
                                              <p:pRg st="1" end="1"/>
                                            </p:txEl>
                                          </p:spTgt>
                                        </p:tgtEl>
                                        <p:attrNameLst>
                                          <p:attrName>style.visibility</p:attrName>
                                        </p:attrNameLst>
                                      </p:cBhvr>
                                      <p:to>
                                        <p:strVal val="visible"/>
                                      </p:to>
                                    </p:set>
                                    <p:animEffect transition="in" filter="strips(downRight)">
                                      <p:cBhvr>
                                        <p:cTn id="25" dur="1000"/>
                                        <p:tgtEl>
                                          <p:spTgt spid="22">
                                            <p:txEl>
                                              <p:pRg st="1" end="1"/>
                                            </p:txEl>
                                          </p:spTgt>
                                        </p:tgtEl>
                                      </p:cBhvr>
                                    </p:animEffect>
                                  </p:childTnLst>
                                </p:cTn>
                              </p:par>
                              <p:par>
                                <p:cTn id="26" presetID="18" presetClass="entr" presetSubtype="6" fill="hold" grpId="0" nodeType="withEffect">
                                  <p:stCondLst>
                                    <p:cond delay="0"/>
                                  </p:stCondLst>
                                  <p:iterate type="lt">
                                    <p:tmPct val="10000"/>
                                  </p:iterate>
                                  <p:childTnLst>
                                    <p:set>
                                      <p:cBhvr>
                                        <p:cTn id="27" dur="1" fill="hold">
                                          <p:stCondLst>
                                            <p:cond delay="0"/>
                                          </p:stCondLst>
                                        </p:cTn>
                                        <p:tgtEl>
                                          <p:spTgt spid="22">
                                            <p:txEl>
                                              <p:pRg st="2" end="2"/>
                                            </p:txEl>
                                          </p:spTgt>
                                        </p:tgtEl>
                                        <p:attrNameLst>
                                          <p:attrName>style.visibility</p:attrName>
                                        </p:attrNameLst>
                                      </p:cBhvr>
                                      <p:to>
                                        <p:strVal val="visible"/>
                                      </p:to>
                                    </p:set>
                                    <p:animEffect transition="in" filter="strips(downRight)">
                                      <p:cBhvr>
                                        <p:cTn id="28" dur="10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6" grpId="0"/>
      <p:bldP spid="2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3877ff8a370d0c2f35e86efb9002341d (1)"/>
          <p:cNvPicPr>
            <a:picLocks noChangeAspect="1"/>
          </p:cNvPicPr>
          <p:nvPr/>
        </p:nvPicPr>
        <p:blipFill>
          <a:blip r:embed="rId1"/>
          <a:srcRect/>
          <a:stretch>
            <a:fillRect/>
          </a:stretch>
        </p:blipFill>
        <p:spPr>
          <a:xfrm flipH="1">
            <a:off x="762000" y="173990"/>
            <a:ext cx="3105150" cy="1551305"/>
          </a:xfrm>
          <a:prstGeom prst="rect">
            <a:avLst/>
          </a:prstGeom>
        </p:spPr>
      </p:pic>
      <p:pic>
        <p:nvPicPr>
          <p:cNvPr id="11" name="图片 10" descr="278789d5a04ce262aef68b2af5f3f56f"/>
          <p:cNvPicPr>
            <a:picLocks noChangeAspect="1"/>
          </p:cNvPicPr>
          <p:nvPr/>
        </p:nvPicPr>
        <p:blipFill>
          <a:blip r:embed="rId2"/>
          <a:stretch>
            <a:fillRect/>
          </a:stretch>
        </p:blipFill>
        <p:spPr>
          <a:xfrm>
            <a:off x="8392795" y="-241300"/>
            <a:ext cx="3816985" cy="7642860"/>
          </a:xfrm>
          <a:prstGeom prst="rect">
            <a:avLst/>
          </a:prstGeom>
        </p:spPr>
      </p:pic>
      <p:sp>
        <p:nvSpPr>
          <p:cNvPr id="12" name="文本框 11"/>
          <p:cNvSpPr txBox="1"/>
          <p:nvPr/>
        </p:nvSpPr>
        <p:spPr>
          <a:xfrm>
            <a:off x="247015" y="293370"/>
            <a:ext cx="2620010" cy="1105535"/>
          </a:xfrm>
          <a:prstGeom prst="rect">
            <a:avLst/>
          </a:prstGeom>
          <a:noFill/>
        </p:spPr>
        <p:txBody>
          <a:bodyPr wrap="square" rtlCol="0">
            <a:spAutoFit/>
          </a:bodyPr>
          <a:p>
            <a:r>
              <a:rPr lang="zh-CN" altLang="en-US" sz="6600">
                <a:solidFill>
                  <a:srgbClr val="31B185"/>
                </a:solidFill>
                <a:latin typeface="方正行楷简体" panose="02010601030101010101" charset="-122"/>
                <a:ea typeface="方正行楷简体" panose="02010601030101010101" charset="-122"/>
              </a:rPr>
              <a:t>目录</a:t>
            </a:r>
            <a:endParaRPr lang="zh-CN" altLang="en-US" sz="6600">
              <a:solidFill>
                <a:srgbClr val="31B185"/>
              </a:solidFill>
              <a:latin typeface="方正行楷简体" panose="02010601030101010101" charset="-122"/>
              <a:ea typeface="方正行楷简体" panose="02010601030101010101" charset="-122"/>
            </a:endParaRPr>
          </a:p>
        </p:txBody>
      </p:sp>
      <p:pic>
        <p:nvPicPr>
          <p:cNvPr id="13" name="图片 12" descr="3877ff8a370d0c2f35e86efb9002341d (1)"/>
          <p:cNvPicPr>
            <a:picLocks noChangeAspect="1"/>
          </p:cNvPicPr>
          <p:nvPr/>
        </p:nvPicPr>
        <p:blipFill>
          <a:blip r:embed="rId3"/>
          <a:srcRect/>
          <a:stretch>
            <a:fillRect/>
          </a:stretch>
        </p:blipFill>
        <p:spPr>
          <a:xfrm flipH="1">
            <a:off x="15240" y="110490"/>
            <a:ext cx="1021080" cy="509905"/>
          </a:xfrm>
          <a:prstGeom prst="rect">
            <a:avLst/>
          </a:prstGeom>
        </p:spPr>
      </p:pic>
      <p:sp>
        <p:nvSpPr>
          <p:cNvPr id="16" name="文本框 15"/>
          <p:cNvSpPr txBox="1"/>
          <p:nvPr/>
        </p:nvSpPr>
        <p:spPr>
          <a:xfrm>
            <a:off x="5403850" y="2430145"/>
            <a:ext cx="490220" cy="3168015"/>
          </a:xfrm>
          <a:prstGeom prst="rect">
            <a:avLst/>
          </a:prstGeom>
          <a:noFill/>
        </p:spPr>
        <p:txBody>
          <a:bodyPr vert="eaVert" wrap="square" rtlCol="0">
            <a:spAutoFit/>
          </a:bodyPr>
          <a:p>
            <a:pPr algn="l"/>
            <a:r>
              <a:rPr lang="zh-CN" altLang="en-US" sz="2000">
                <a:latin typeface="隶书" panose="02010509060101010101" charset="-122"/>
                <a:ea typeface="隶书" panose="02010509060101010101" charset="-122"/>
              </a:rPr>
              <a:t>乐 广博易良  和通人心</a:t>
            </a:r>
            <a:r>
              <a:rPr lang="zh-CN" altLang="en-US" sz="2000">
                <a:latin typeface="方正古隶简体" panose="03000509000000000000" pitchFamily="65" charset="-122"/>
                <a:ea typeface="方正古隶简体" panose="03000509000000000000" pitchFamily="65" charset="-122"/>
              </a:rPr>
              <a:t> </a:t>
            </a:r>
            <a:endParaRPr lang="zh-CN" altLang="en-US" sz="2000">
              <a:latin typeface="方正古隶简体" panose="03000509000000000000" pitchFamily="65" charset="-122"/>
              <a:ea typeface="方正古隶简体" panose="03000509000000000000" pitchFamily="65" charset="-122"/>
            </a:endParaRPr>
          </a:p>
        </p:txBody>
      </p:sp>
      <p:sp>
        <p:nvSpPr>
          <p:cNvPr id="23" name="文本框 22"/>
          <p:cNvSpPr txBox="1"/>
          <p:nvPr/>
        </p:nvSpPr>
        <p:spPr>
          <a:xfrm>
            <a:off x="3971290" y="2273300"/>
            <a:ext cx="490220" cy="3060700"/>
          </a:xfrm>
          <a:prstGeom prst="rect">
            <a:avLst/>
          </a:prstGeom>
          <a:noFill/>
        </p:spPr>
        <p:txBody>
          <a:bodyPr vert="eaVert" wrap="square" rtlCol="0">
            <a:spAutoFit/>
          </a:bodyPr>
          <a:p>
            <a:pPr algn="ctr"/>
            <a:r>
              <a:rPr lang="zh-CN" altLang="en-US" sz="2000">
                <a:latin typeface="隶书" panose="02010509060101010101" charset="-122"/>
                <a:ea typeface="隶书" panose="02010509060101010101" charset="-122"/>
              </a:rPr>
              <a:t>诗 </a:t>
            </a:r>
            <a:r>
              <a:rPr lang="zh-CN" altLang="en-US" sz="2000">
                <a:latin typeface="隶书" panose="02010509060101010101" charset="-122"/>
                <a:ea typeface="隶书" panose="02010509060101010101" charset="-122"/>
                <a:sym typeface="+mn-ea"/>
              </a:rPr>
              <a:t>温柔敦厚  抒情言志</a:t>
            </a:r>
            <a:endParaRPr lang="en-US" altLang="zh-CN" sz="2000">
              <a:latin typeface="隶书" panose="02010509060101010101" charset="-122"/>
              <a:ea typeface="隶书" panose="02010509060101010101" charset="-122"/>
            </a:endParaRPr>
          </a:p>
        </p:txBody>
      </p:sp>
      <p:pic>
        <p:nvPicPr>
          <p:cNvPr id="35" name="图片 34" descr="0ec6fa1bddf6407edee97d4953309ea7"/>
          <p:cNvPicPr>
            <a:picLocks noChangeAspect="1"/>
          </p:cNvPicPr>
          <p:nvPr/>
        </p:nvPicPr>
        <p:blipFill>
          <a:blip r:embed="rId4"/>
          <a:srcRect/>
          <a:stretch>
            <a:fillRect/>
          </a:stretch>
        </p:blipFill>
        <p:spPr>
          <a:xfrm rot="19680000" flipH="1">
            <a:off x="-78740" y="4128770"/>
            <a:ext cx="1169670" cy="969010"/>
          </a:xfrm>
          <a:prstGeom prst="rect">
            <a:avLst/>
          </a:prstGeom>
        </p:spPr>
      </p:pic>
      <p:pic>
        <p:nvPicPr>
          <p:cNvPr id="36" name="图片 35" descr="0ec6fa1bddf6407edee97d4953309ea7"/>
          <p:cNvPicPr>
            <a:picLocks noChangeAspect="1"/>
          </p:cNvPicPr>
          <p:nvPr/>
        </p:nvPicPr>
        <p:blipFill>
          <a:blip r:embed="rId5"/>
          <a:srcRect/>
          <a:stretch>
            <a:fillRect/>
          </a:stretch>
        </p:blipFill>
        <p:spPr>
          <a:xfrm flipH="1">
            <a:off x="-106680" y="6167755"/>
            <a:ext cx="788670" cy="654050"/>
          </a:xfrm>
          <a:prstGeom prst="rect">
            <a:avLst/>
          </a:prstGeom>
        </p:spPr>
      </p:pic>
      <p:grpSp>
        <p:nvGrpSpPr>
          <p:cNvPr id="38" name="PA_淘宝网chenying0907出品 8"/>
          <p:cNvGrpSpPr/>
          <p:nvPr>
            <p:custDataLst>
              <p:tags r:id="rId6"/>
            </p:custDataLst>
          </p:nvPr>
        </p:nvGrpSpPr>
        <p:grpSpPr>
          <a:xfrm>
            <a:off x="2647090" y="2150745"/>
            <a:ext cx="492760" cy="3693795"/>
            <a:chOff x="4724148" y="2829478"/>
            <a:chExt cx="493007" cy="1350483"/>
          </a:xfrm>
        </p:grpSpPr>
        <p:sp>
          <p:nvSpPr>
            <p:cNvPr id="39" name="淘宝网chenying0907出品 5"/>
            <p:cNvSpPr txBox="1"/>
            <p:nvPr/>
          </p:nvSpPr>
          <p:spPr>
            <a:xfrm>
              <a:off x="4726689" y="2902841"/>
              <a:ext cx="490466" cy="1215597"/>
            </a:xfrm>
            <a:prstGeom prst="rect">
              <a:avLst/>
            </a:prstGeom>
            <a:noFill/>
          </p:spPr>
          <p:txBody>
            <a:bodyPr vert="eaVert" wrap="square" rtlCol="0">
              <a:spAutoFit/>
            </a:bodyPr>
            <a:p>
              <a:r>
                <a:rPr lang="zh-CN" altLang="en-US" sz="2000">
                  <a:latin typeface="隶书" panose="02010509060101010101" charset="-122"/>
                  <a:ea typeface="隶书" panose="02010509060101010101" charset="-122"/>
                  <a:sym typeface="+mn-ea"/>
                </a:rPr>
                <a:t>六艺  安顿生命  熔铸贯通</a:t>
              </a:r>
              <a:endParaRPr lang="zh-CN" altLang="en-US" sz="2000">
                <a:latin typeface="隶书" panose="02010509060101010101" charset="-122"/>
                <a:ea typeface="隶书" panose="02010509060101010101" charset="-122"/>
                <a:sym typeface="+mn-ea"/>
              </a:endParaRPr>
            </a:p>
          </p:txBody>
        </p:sp>
        <p:pic>
          <p:nvPicPr>
            <p:cNvPr id="40" name="图片 39"/>
            <p:cNvPicPr>
              <a:picLocks noChangeAspect="1"/>
            </p:cNvPicPr>
            <p:nvPr/>
          </p:nvPicPr>
          <p:blipFill>
            <a:blip r:embed="rId7">
              <a:clrChange>
                <a:clrFrom>
                  <a:srgbClr val="FFFFFF"/>
                </a:clrFrom>
                <a:clrTo>
                  <a:srgbClr val="FFFFFF">
                    <a:alpha val="0"/>
                  </a:srgbClr>
                </a:clrTo>
              </a:clrChange>
              <a:duotone>
                <a:prstClr val="black"/>
                <a:schemeClr val="tx1">
                  <a:tint val="45000"/>
                  <a:satMod val="400000"/>
                </a:schemeClr>
              </a:duotone>
            </a:blip>
            <a:stretch>
              <a:fillRect/>
            </a:stretch>
          </p:blipFill>
          <p:spPr>
            <a:xfrm>
              <a:off x="4724148" y="2829478"/>
              <a:ext cx="493007" cy="1350483"/>
            </a:xfrm>
            <a:prstGeom prst="rect">
              <a:avLst/>
            </a:prstGeom>
            <a:effectLst>
              <a:outerShdw blurRad="63500" sx="102000" sy="102000" algn="ctr" rotWithShape="0">
                <a:schemeClr val="bg1">
                  <a:lumMod val="50000"/>
                  <a:alpha val="40000"/>
                </a:schemeClr>
              </a:outerShdw>
            </a:effectLst>
          </p:spPr>
        </p:pic>
      </p:grpSp>
      <p:sp>
        <p:nvSpPr>
          <p:cNvPr id="41" name="PA_淘宝网chenying0907出品 6"/>
          <p:cNvSpPr/>
          <p:nvPr>
            <p:custDataLst>
              <p:tags r:id="rId8"/>
            </p:custDataLst>
          </p:nvPr>
        </p:nvSpPr>
        <p:spPr>
          <a:xfrm>
            <a:off x="2544903" y="1564963"/>
            <a:ext cx="595035" cy="584775"/>
          </a:xfrm>
          <a:prstGeom prst="rect">
            <a:avLst/>
          </a:prstGeom>
          <a:effectLst>
            <a:outerShdw blurRad="50800" dist="38100" dir="5400000" algn="t" rotWithShape="0">
              <a:prstClr val="black">
                <a:alpha val="40000"/>
              </a:prstClr>
            </a:outerShdw>
          </a:effectLst>
        </p:spPr>
        <p:txBody>
          <a:bodyPr wrap="none">
            <a:spAutoFit/>
          </a:bodyPr>
          <a:p>
            <a:r>
              <a:rPr lang="zh-CN" altLang="en-US" sz="3200" dirty="0">
                <a:latin typeface="方正铁筋隶书简体" panose="03000509000000000000" pitchFamily="65" charset="-122"/>
                <a:ea typeface="方正铁筋隶书简体" panose="03000509000000000000" pitchFamily="65" charset="-122"/>
              </a:rPr>
              <a:t>壹</a:t>
            </a:r>
            <a:endParaRPr lang="zh-CN" altLang="en-US" sz="3200" dirty="0">
              <a:latin typeface="方正铁筋隶书简体" panose="03000509000000000000" pitchFamily="65" charset="-122"/>
              <a:ea typeface="方正铁筋隶书简体" panose="03000509000000000000" pitchFamily="65" charset="-122"/>
            </a:endParaRPr>
          </a:p>
        </p:txBody>
      </p:sp>
      <p:pic>
        <p:nvPicPr>
          <p:cNvPr id="44" name="图片 43"/>
          <p:cNvPicPr>
            <a:picLocks noChangeAspect="1"/>
          </p:cNvPicPr>
          <p:nvPr/>
        </p:nvPicPr>
        <p:blipFill>
          <a:blip r:embed="rId7">
            <a:clrChange>
              <a:clrFrom>
                <a:srgbClr val="FFFFFF"/>
              </a:clrFrom>
              <a:clrTo>
                <a:srgbClr val="FFFFFF">
                  <a:alpha val="0"/>
                </a:srgbClr>
              </a:clrTo>
            </a:clrChange>
            <a:duotone>
              <a:prstClr val="black"/>
              <a:schemeClr val="tx1">
                <a:tint val="45000"/>
                <a:satMod val="400000"/>
              </a:schemeClr>
            </a:duotone>
          </a:blip>
          <a:stretch>
            <a:fillRect/>
          </a:stretch>
        </p:blipFill>
        <p:spPr>
          <a:xfrm>
            <a:off x="3971290" y="2135505"/>
            <a:ext cx="492760" cy="3626485"/>
          </a:xfrm>
          <a:prstGeom prst="rect">
            <a:avLst/>
          </a:prstGeom>
          <a:effectLst>
            <a:outerShdw blurRad="63500" sx="102000" sy="102000" algn="ctr" rotWithShape="0">
              <a:schemeClr val="bg1">
                <a:lumMod val="50000"/>
                <a:alpha val="40000"/>
              </a:schemeClr>
            </a:outerShdw>
          </a:effectLst>
        </p:spPr>
      </p:pic>
      <p:sp>
        <p:nvSpPr>
          <p:cNvPr id="45" name="PA_淘宝网chenying0907出品 34"/>
          <p:cNvSpPr/>
          <p:nvPr>
            <p:custDataLst>
              <p:tags r:id="rId9"/>
            </p:custDataLst>
          </p:nvPr>
        </p:nvSpPr>
        <p:spPr>
          <a:xfrm>
            <a:off x="3919445" y="1564963"/>
            <a:ext cx="595035" cy="584775"/>
          </a:xfrm>
          <a:prstGeom prst="rect">
            <a:avLst/>
          </a:prstGeom>
          <a:effectLst>
            <a:outerShdw blurRad="50800" dist="38100" dir="5400000" algn="t" rotWithShape="0">
              <a:prstClr val="black">
                <a:alpha val="40000"/>
              </a:prstClr>
            </a:outerShdw>
          </a:effectLst>
        </p:spPr>
        <p:txBody>
          <a:bodyPr wrap="none">
            <a:spAutoFit/>
          </a:bodyPr>
          <a:p>
            <a:r>
              <a:rPr lang="zh-CN" altLang="en-US" sz="3200" dirty="0">
                <a:latin typeface="方正铁筋隶书简体" panose="03000509000000000000" pitchFamily="65" charset="-122"/>
                <a:ea typeface="方正铁筋隶书简体" panose="03000509000000000000" pitchFamily="65" charset="-122"/>
              </a:rPr>
              <a:t>贰</a:t>
            </a:r>
            <a:endParaRPr lang="zh-CN" altLang="en-US" sz="3200" dirty="0">
              <a:latin typeface="方正铁筋隶书简体" panose="03000509000000000000" pitchFamily="65" charset="-122"/>
              <a:ea typeface="方正铁筋隶书简体" panose="03000509000000000000" pitchFamily="65" charset="-122"/>
            </a:endParaRPr>
          </a:p>
        </p:txBody>
      </p:sp>
      <p:pic>
        <p:nvPicPr>
          <p:cNvPr id="48" name="图片 47"/>
          <p:cNvPicPr>
            <a:picLocks noChangeAspect="1"/>
          </p:cNvPicPr>
          <p:nvPr/>
        </p:nvPicPr>
        <p:blipFill>
          <a:blip r:embed="rId7">
            <a:clrChange>
              <a:clrFrom>
                <a:srgbClr val="FFFFFF"/>
              </a:clrFrom>
              <a:clrTo>
                <a:srgbClr val="FFFFFF">
                  <a:alpha val="0"/>
                </a:srgbClr>
              </a:clrTo>
            </a:clrChange>
            <a:duotone>
              <a:prstClr val="black"/>
              <a:schemeClr val="tx1">
                <a:tint val="45000"/>
                <a:satMod val="400000"/>
              </a:schemeClr>
            </a:duotone>
          </a:blip>
          <a:stretch>
            <a:fillRect/>
          </a:stretch>
        </p:blipFill>
        <p:spPr>
          <a:xfrm>
            <a:off x="5403850" y="2150745"/>
            <a:ext cx="492760" cy="3625850"/>
          </a:xfrm>
          <a:prstGeom prst="rect">
            <a:avLst/>
          </a:prstGeom>
          <a:effectLst>
            <a:outerShdw blurRad="63500" sx="102000" sy="102000" algn="ctr" rotWithShape="0">
              <a:schemeClr val="bg1">
                <a:lumMod val="50000"/>
                <a:alpha val="40000"/>
              </a:schemeClr>
            </a:outerShdw>
          </a:effectLst>
        </p:spPr>
      </p:pic>
      <p:sp>
        <p:nvSpPr>
          <p:cNvPr id="49" name="PA_淘宝网chenying0907出品 38"/>
          <p:cNvSpPr/>
          <p:nvPr>
            <p:custDataLst>
              <p:tags r:id="rId10"/>
            </p:custDataLst>
          </p:nvPr>
        </p:nvSpPr>
        <p:spPr>
          <a:xfrm>
            <a:off x="5350993" y="1564963"/>
            <a:ext cx="595035" cy="584775"/>
          </a:xfrm>
          <a:prstGeom prst="rect">
            <a:avLst/>
          </a:prstGeom>
          <a:effectLst>
            <a:outerShdw blurRad="50800" dist="38100" dir="5400000" algn="t" rotWithShape="0">
              <a:prstClr val="black">
                <a:alpha val="40000"/>
              </a:prstClr>
            </a:outerShdw>
          </a:effectLst>
        </p:spPr>
        <p:txBody>
          <a:bodyPr wrap="none">
            <a:spAutoFit/>
          </a:bodyPr>
          <a:p>
            <a:r>
              <a:rPr lang="zh-CN" altLang="en-US" sz="3200" dirty="0">
                <a:latin typeface="方正铁筋隶书简体" panose="03000509000000000000" pitchFamily="65" charset="-122"/>
                <a:ea typeface="方正铁筋隶书简体" panose="03000509000000000000" pitchFamily="65" charset="-122"/>
              </a:rPr>
              <a:t>叁</a:t>
            </a:r>
            <a:endParaRPr lang="zh-CN" altLang="en-US" sz="3200" dirty="0">
              <a:latin typeface="方正铁筋隶书简体" panose="03000509000000000000" pitchFamily="65" charset="-122"/>
              <a:ea typeface="方正铁筋隶书简体" panose="03000509000000000000" pitchFamily="65" charset="-122"/>
            </a:endParaRPr>
          </a:p>
        </p:txBody>
      </p:sp>
      <p:pic>
        <p:nvPicPr>
          <p:cNvPr id="52" name="图片 51"/>
          <p:cNvPicPr>
            <a:picLocks noChangeAspect="1"/>
          </p:cNvPicPr>
          <p:nvPr/>
        </p:nvPicPr>
        <p:blipFill>
          <a:blip r:embed="rId7">
            <a:clrChange>
              <a:clrFrom>
                <a:srgbClr val="FFFFFF"/>
              </a:clrFrom>
              <a:clrTo>
                <a:srgbClr val="FFFFFF">
                  <a:alpha val="0"/>
                </a:srgbClr>
              </a:clrTo>
            </a:clrChange>
            <a:duotone>
              <a:prstClr val="black"/>
              <a:schemeClr val="tx1">
                <a:tint val="45000"/>
                <a:satMod val="400000"/>
              </a:schemeClr>
            </a:duotone>
          </a:blip>
          <a:stretch>
            <a:fillRect/>
          </a:stretch>
        </p:blipFill>
        <p:spPr>
          <a:xfrm>
            <a:off x="6824345" y="2150745"/>
            <a:ext cx="492760" cy="3611245"/>
          </a:xfrm>
          <a:prstGeom prst="rect">
            <a:avLst/>
          </a:prstGeom>
          <a:effectLst>
            <a:outerShdw blurRad="63500" sx="102000" sy="102000" algn="ctr" rotWithShape="0">
              <a:schemeClr val="bg1">
                <a:lumMod val="50000"/>
                <a:alpha val="40000"/>
              </a:schemeClr>
            </a:outerShdw>
          </a:effectLst>
        </p:spPr>
      </p:pic>
      <p:sp>
        <p:nvSpPr>
          <p:cNvPr id="53" name="PA_淘宝网chenying0907出品 42"/>
          <p:cNvSpPr/>
          <p:nvPr>
            <p:custDataLst>
              <p:tags r:id="rId11"/>
            </p:custDataLst>
          </p:nvPr>
        </p:nvSpPr>
        <p:spPr>
          <a:xfrm>
            <a:off x="6722360" y="1564963"/>
            <a:ext cx="595035" cy="584775"/>
          </a:xfrm>
          <a:prstGeom prst="rect">
            <a:avLst/>
          </a:prstGeom>
          <a:effectLst>
            <a:outerShdw blurRad="50800" dist="38100" dir="5400000" algn="t" rotWithShape="0">
              <a:prstClr val="black">
                <a:alpha val="40000"/>
              </a:prstClr>
            </a:outerShdw>
          </a:effectLst>
        </p:spPr>
        <p:txBody>
          <a:bodyPr wrap="none">
            <a:spAutoFit/>
          </a:bodyPr>
          <a:p>
            <a:r>
              <a:rPr lang="zh-CN" altLang="en-US" sz="3200" dirty="0">
                <a:latin typeface="方正铁筋隶书简体" panose="03000509000000000000" pitchFamily="65" charset="-122"/>
                <a:ea typeface="方正铁筋隶书简体" panose="03000509000000000000" pitchFamily="65" charset="-122"/>
              </a:rPr>
              <a:t>肆</a:t>
            </a:r>
            <a:endParaRPr lang="zh-CN" altLang="en-US" sz="3200" dirty="0">
              <a:latin typeface="方正铁筋隶书简体" panose="03000509000000000000" pitchFamily="65" charset="-122"/>
              <a:ea typeface="方正铁筋隶书简体" panose="03000509000000000000" pitchFamily="65" charset="-122"/>
            </a:endParaRPr>
          </a:p>
        </p:txBody>
      </p:sp>
      <p:sp>
        <p:nvSpPr>
          <p:cNvPr id="2" name="淘宝网chenying0907出品 40"/>
          <p:cNvSpPr txBox="1"/>
          <p:nvPr/>
        </p:nvSpPr>
        <p:spPr>
          <a:xfrm>
            <a:off x="6826885" y="2454275"/>
            <a:ext cx="490220" cy="2699385"/>
          </a:xfrm>
          <a:prstGeom prst="rect">
            <a:avLst/>
          </a:prstGeom>
          <a:noFill/>
        </p:spPr>
        <p:txBody>
          <a:bodyPr vert="eaVert" wrap="square" rtlCol="0">
            <a:spAutoFit/>
          </a:bodyPr>
          <a:p>
            <a:pPr algn="ctr"/>
            <a:r>
              <a:rPr lang="zh-CN" altLang="en-US" sz="2000">
                <a:latin typeface="隶书" panose="02010509060101010101" charset="-122"/>
                <a:ea typeface="隶书" panose="02010509060101010101" charset="-122"/>
                <a:sym typeface="+mn-ea"/>
              </a:rPr>
              <a:t>内外兼修   全息养成</a:t>
            </a:r>
            <a:endParaRPr lang="zh-CN" altLang="en-US" sz="2000">
              <a:latin typeface="隶书" panose="02010509060101010101" charset="-122"/>
              <a:ea typeface="隶书" panose="02010509060101010101" charset="-122"/>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0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0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10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23" grpId="0"/>
      <p:bldP spid="45" grpId="0" bldLvl="0" animBg="1"/>
      <p:bldP spid="16" grpId="0"/>
      <p:bldP spid="49" grpId="0" bldLvl="0" animBg="1"/>
      <p:bldP spid="53" grpId="0" bldLvl="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3" name="内容占位符 2"/>
          <p:cNvSpPr>
            <a:spLocks noGrp="1"/>
          </p:cNvSpPr>
          <p:nvPr>
            <p:ph idx="1"/>
          </p:nvPr>
        </p:nvSpPr>
        <p:spPr>
          <a:xfrm>
            <a:off x="1657350" y="1560195"/>
            <a:ext cx="8685530" cy="4050665"/>
          </a:xfrm>
        </p:spPr>
        <p:txBody>
          <a:bodyPr>
            <a:normAutofit/>
          </a:bodyPr>
          <a:p>
            <a:pPr marL="0" indent="0" fontAlgn="base">
              <a:lnSpc>
                <a:spcPct val="150000"/>
              </a:lnSpc>
              <a:buNone/>
            </a:pPr>
            <a:r>
              <a:rPr lang="en-US" altLang="zh-CN" sz="2400" dirty="0">
                <a:solidFill>
                  <a:schemeClr val="tx1">
                    <a:lumMod val="75000"/>
                    <a:lumOff val="25000"/>
                  </a:schemeClr>
                </a:solidFill>
                <a:latin typeface="隶书" panose="02010509060101010101" charset="-122"/>
                <a:ea typeface="隶书" panose="02010509060101010101" charset="-122"/>
                <a:sym typeface="+mn-ea"/>
              </a:rPr>
              <a:t>“</a:t>
            </a:r>
            <a:r>
              <a:rPr lang="zh-CN" altLang="en-US" sz="2400" dirty="0">
                <a:solidFill>
                  <a:schemeClr val="tx1">
                    <a:lumMod val="75000"/>
                    <a:lumOff val="25000"/>
                  </a:schemeClr>
                </a:solidFill>
                <a:latin typeface="隶书" panose="02010509060101010101" charset="-122"/>
                <a:ea typeface="隶书" panose="02010509060101010101" charset="-122"/>
                <a:sym typeface="+mn-ea"/>
              </a:rPr>
              <a:t>诗</a:t>
            </a:r>
            <a:r>
              <a:rPr lang="en-US" altLang="zh-CN" sz="2400" dirty="0">
                <a:solidFill>
                  <a:schemeClr val="tx1">
                    <a:lumMod val="75000"/>
                    <a:lumOff val="25000"/>
                  </a:schemeClr>
                </a:solidFill>
                <a:latin typeface="隶书" panose="02010509060101010101" charset="-122"/>
                <a:ea typeface="隶书" panose="02010509060101010101" charset="-122"/>
                <a:sym typeface="+mn-ea"/>
              </a:rPr>
              <a:t>”</a:t>
            </a:r>
            <a:r>
              <a:rPr lang="zh-CN" altLang="en-US" sz="2400" dirty="0">
                <a:solidFill>
                  <a:schemeClr val="tx1">
                    <a:lumMod val="75000"/>
                    <a:lumOff val="25000"/>
                  </a:schemeClr>
                </a:solidFill>
                <a:latin typeface="隶书" panose="02010509060101010101" charset="-122"/>
                <a:ea typeface="隶书" panose="02010509060101010101" charset="-122"/>
                <a:sym typeface="+mn-ea"/>
              </a:rPr>
              <a:t>本于真情自然；而</a:t>
            </a:r>
            <a:r>
              <a:rPr lang="en-US" altLang="zh-CN" sz="2400" dirty="0">
                <a:solidFill>
                  <a:schemeClr val="tx1">
                    <a:lumMod val="75000"/>
                    <a:lumOff val="25000"/>
                  </a:schemeClr>
                </a:solidFill>
                <a:latin typeface="隶书" panose="02010509060101010101" charset="-122"/>
                <a:ea typeface="隶书" panose="02010509060101010101" charset="-122"/>
                <a:sym typeface="+mn-ea"/>
              </a:rPr>
              <a:t>“</a:t>
            </a:r>
            <a:r>
              <a:rPr lang="zh-CN" altLang="en-US" sz="2400" dirty="0">
                <a:solidFill>
                  <a:schemeClr val="tx1">
                    <a:lumMod val="75000"/>
                    <a:lumOff val="25000"/>
                  </a:schemeClr>
                </a:solidFill>
                <a:latin typeface="隶书" panose="02010509060101010101" charset="-122"/>
                <a:ea typeface="隶书" panose="02010509060101010101" charset="-122"/>
                <a:sym typeface="+mn-ea"/>
              </a:rPr>
              <a:t>礼</a:t>
            </a:r>
            <a:r>
              <a:rPr lang="en-US" altLang="zh-CN" sz="2400" dirty="0">
                <a:solidFill>
                  <a:schemeClr val="tx1">
                    <a:lumMod val="75000"/>
                    <a:lumOff val="25000"/>
                  </a:schemeClr>
                </a:solidFill>
                <a:latin typeface="隶书" panose="02010509060101010101" charset="-122"/>
                <a:ea typeface="隶书" panose="02010509060101010101" charset="-122"/>
                <a:sym typeface="+mn-ea"/>
              </a:rPr>
              <a:t>”</a:t>
            </a:r>
            <a:r>
              <a:rPr lang="zh-CN" altLang="en-US" sz="2400" dirty="0">
                <a:solidFill>
                  <a:schemeClr val="tx1">
                    <a:lumMod val="75000"/>
                    <a:lumOff val="25000"/>
                  </a:schemeClr>
                </a:solidFill>
                <a:latin typeface="隶书" panose="02010509060101010101" charset="-122"/>
                <a:ea typeface="隶书" panose="02010509060101010101" charset="-122"/>
                <a:sym typeface="+mn-ea"/>
              </a:rPr>
              <a:t>是中立不倚，敬事而立；而</a:t>
            </a:r>
            <a:r>
              <a:rPr lang="en-US" altLang="zh-CN" sz="2400" dirty="0">
                <a:solidFill>
                  <a:schemeClr val="tx1">
                    <a:lumMod val="75000"/>
                    <a:lumOff val="25000"/>
                  </a:schemeClr>
                </a:solidFill>
                <a:latin typeface="隶书" panose="02010509060101010101" charset="-122"/>
                <a:ea typeface="隶书" panose="02010509060101010101" charset="-122"/>
                <a:sym typeface="+mn-ea"/>
              </a:rPr>
              <a:t>“</a:t>
            </a:r>
            <a:r>
              <a:rPr lang="zh-CN" altLang="en-US" sz="2400" dirty="0">
                <a:solidFill>
                  <a:schemeClr val="tx1">
                    <a:lumMod val="75000"/>
                    <a:lumOff val="25000"/>
                  </a:schemeClr>
                </a:solidFill>
                <a:latin typeface="隶书" panose="02010509060101010101" charset="-122"/>
                <a:ea typeface="隶书" panose="02010509060101010101" charset="-122"/>
                <a:sym typeface="+mn-ea"/>
              </a:rPr>
              <a:t>乐</a:t>
            </a:r>
            <a:r>
              <a:rPr lang="en-US" altLang="zh-CN" sz="2400" dirty="0">
                <a:solidFill>
                  <a:schemeClr val="tx1">
                    <a:lumMod val="75000"/>
                    <a:lumOff val="25000"/>
                  </a:schemeClr>
                </a:solidFill>
                <a:latin typeface="隶书" panose="02010509060101010101" charset="-122"/>
                <a:ea typeface="隶书" panose="02010509060101010101" charset="-122"/>
                <a:sym typeface="+mn-ea"/>
              </a:rPr>
              <a:t>”</a:t>
            </a:r>
            <a:r>
              <a:rPr lang="zh-CN" altLang="en-US" sz="2400" dirty="0">
                <a:solidFill>
                  <a:schemeClr val="tx1">
                    <a:lumMod val="75000"/>
                    <a:lumOff val="25000"/>
                  </a:schemeClr>
                </a:solidFill>
                <a:latin typeface="隶书" panose="02010509060101010101" charset="-122"/>
                <a:ea typeface="隶书" panose="02010509060101010101" charset="-122"/>
                <a:sym typeface="+mn-ea"/>
              </a:rPr>
              <a:t>，能融贯大体，升华精神。中国文字具有音律特征，文字的抑扬顿挫对于朗诵者和聆听者有韵律悠扬的舒畅感。 </a:t>
            </a:r>
            <a:endParaRPr lang="zh-CN" altLang="en-US" sz="2400" dirty="0">
              <a:solidFill>
                <a:schemeClr val="tx1">
                  <a:lumMod val="75000"/>
                  <a:lumOff val="25000"/>
                </a:schemeClr>
              </a:solidFill>
              <a:latin typeface="隶书" panose="02010509060101010101" charset="-122"/>
              <a:ea typeface="隶书" panose="02010509060101010101" charset="-122"/>
              <a:sym typeface="+mn-ea"/>
            </a:endParaRPr>
          </a:p>
        </p:txBody>
      </p:sp>
      <p:sp>
        <p:nvSpPr>
          <p:cNvPr id="25" name="TextBox 24"/>
          <p:cNvSpPr txBox="1"/>
          <p:nvPr/>
        </p:nvSpPr>
        <p:spPr>
          <a:xfrm>
            <a:off x="444261" y="403388"/>
            <a:ext cx="5280587" cy="583565"/>
          </a:xfrm>
          <a:prstGeom prst="rect">
            <a:avLst/>
          </a:prstGeom>
          <a:noFill/>
        </p:spPr>
        <p:txBody>
          <a:bodyPr wrap="square" rtlCol="0">
            <a:spAutoFit/>
          </a:bodyPr>
          <a:p>
            <a:pPr algn="l"/>
            <a:r>
              <a:rPr lang="zh-CN" altLang="en-US" sz="3200" dirty="0" smtClean="0">
                <a:latin typeface="楷体" panose="02010609060101010101" charset="-122"/>
                <a:ea typeface="楷体" panose="02010609060101010101" charset="-122"/>
                <a:sym typeface="+mn-ea"/>
              </a:rPr>
              <a:t>一言以蔽之，思无邪</a:t>
            </a:r>
            <a:endParaRPr lang="zh-CN" altLang="en-US" sz="3200" dirty="0">
              <a:solidFill>
                <a:schemeClr val="tx1">
                  <a:lumMod val="65000"/>
                  <a:lumOff val="35000"/>
                </a:schemeClr>
              </a:solidFill>
              <a:latin typeface="楷体" panose="02010609060101010101" charset="-122"/>
              <a:ea typeface="楷体" panose="0201060906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441515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left)">
                                      <p:cBhvr>
                                        <p:cTn id="23" dur="3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03f96b1c6bfa00fbf57befaf6cc9d428"/>
          <p:cNvPicPr>
            <a:picLocks noChangeAspect="1"/>
          </p:cNvPicPr>
          <p:nvPr/>
        </p:nvPicPr>
        <p:blipFill>
          <a:blip r:embed="rId1"/>
          <a:srcRect/>
          <a:stretch>
            <a:fillRect/>
          </a:stretch>
        </p:blipFill>
        <p:spPr>
          <a:xfrm>
            <a:off x="2935605" y="-22225"/>
            <a:ext cx="6210300" cy="6539230"/>
          </a:xfrm>
          <a:prstGeom prst="rect">
            <a:avLst/>
          </a:prstGeom>
        </p:spPr>
      </p:pic>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
        <p:nvSpPr>
          <p:cNvPr id="2" name="文本框 1"/>
          <p:cNvSpPr txBox="1"/>
          <p:nvPr/>
        </p:nvSpPr>
        <p:spPr>
          <a:xfrm>
            <a:off x="5336540" y="-50800"/>
            <a:ext cx="1258570" cy="583565"/>
          </a:xfrm>
          <a:prstGeom prst="rect">
            <a:avLst/>
          </a:prstGeom>
          <a:noFill/>
        </p:spPr>
        <p:txBody>
          <a:bodyPr wrap="square" rtlCol="0">
            <a:spAutoFit/>
          </a:bodyPr>
          <a:p>
            <a:r>
              <a:rPr lang="zh-CN" altLang="en-US" sz="3200">
                <a:latin typeface="隶书" panose="02010509060101010101" charset="-122"/>
                <a:ea typeface="隶书" panose="02010509060101010101" charset="-122"/>
              </a:rPr>
              <a:t>（三）</a:t>
            </a:r>
            <a:endParaRPr lang="zh-CN" altLang="en-US" sz="3200">
              <a:latin typeface="隶书" panose="02010509060101010101" charset="-122"/>
              <a:ea typeface="隶书" panose="02010509060101010101" charset="-122"/>
            </a:endParaRPr>
          </a:p>
        </p:txBody>
      </p:sp>
      <p:sp>
        <p:nvSpPr>
          <p:cNvPr id="3" name="文本框 2"/>
          <p:cNvSpPr txBox="1"/>
          <p:nvPr/>
        </p:nvSpPr>
        <p:spPr>
          <a:xfrm>
            <a:off x="5718810" y="499745"/>
            <a:ext cx="586105" cy="4774565"/>
          </a:xfrm>
          <a:prstGeom prst="rect">
            <a:avLst/>
          </a:prstGeom>
          <a:noFill/>
        </p:spPr>
        <p:txBody>
          <a:bodyPr wrap="square" rtlCol="0">
            <a:spAutoFit/>
          </a:bodyPr>
          <a:p>
            <a:pPr fontAlgn="auto">
              <a:lnSpc>
                <a:spcPts val="3320"/>
              </a:lnSpc>
            </a:pPr>
            <a:r>
              <a:rPr lang="zh-CN" altLang="en-US" sz="3600">
                <a:latin typeface="隶书" panose="02010509060101010101" charset="-122"/>
                <a:ea typeface="隶书" panose="02010509060101010101" charset="-122"/>
              </a:rPr>
              <a:t>乐</a:t>
            </a:r>
            <a:endParaRPr lang="zh-CN" altLang="en-US" sz="3600">
              <a:latin typeface="隶书" panose="02010509060101010101" charset="-122"/>
              <a:ea typeface="隶书" panose="02010509060101010101" charset="-122"/>
            </a:endParaRPr>
          </a:p>
          <a:p>
            <a:pPr fontAlgn="auto">
              <a:lnSpc>
                <a:spcPts val="3320"/>
              </a:lnSpc>
            </a:pPr>
            <a:endParaRPr lang="zh-CN" altLang="en-US" sz="3600">
              <a:latin typeface="隶书" panose="02010509060101010101" charset="-122"/>
              <a:ea typeface="隶书" panose="02010509060101010101" charset="-122"/>
            </a:endParaRPr>
          </a:p>
          <a:p>
            <a:pPr fontAlgn="auto">
              <a:lnSpc>
                <a:spcPts val="3320"/>
              </a:lnSpc>
            </a:pPr>
            <a:r>
              <a:rPr lang="zh-CN" altLang="en-US" sz="3600">
                <a:latin typeface="隶书" panose="02010509060101010101" charset="-122"/>
                <a:ea typeface="隶书" panose="02010509060101010101" charset="-122"/>
              </a:rPr>
              <a:t>广博易良</a:t>
            </a:r>
            <a:endParaRPr lang="zh-CN" altLang="en-US" sz="3600">
              <a:latin typeface="隶书" panose="02010509060101010101" charset="-122"/>
              <a:ea typeface="隶书" panose="02010509060101010101" charset="-122"/>
            </a:endParaRPr>
          </a:p>
          <a:p>
            <a:pPr fontAlgn="auto">
              <a:lnSpc>
                <a:spcPts val="3320"/>
              </a:lnSpc>
            </a:pPr>
            <a:endParaRPr lang="zh-CN" altLang="en-US" sz="3600">
              <a:latin typeface="隶书" panose="02010509060101010101" charset="-122"/>
              <a:ea typeface="隶书" panose="02010509060101010101" charset="-122"/>
            </a:endParaRPr>
          </a:p>
          <a:p>
            <a:pPr fontAlgn="auto">
              <a:lnSpc>
                <a:spcPts val="3320"/>
              </a:lnSpc>
            </a:pPr>
            <a:r>
              <a:rPr lang="zh-CN" altLang="en-US" sz="3600">
                <a:latin typeface="隶书" panose="02010509060101010101" charset="-122"/>
                <a:ea typeface="隶书" panose="02010509060101010101" charset="-122"/>
              </a:rPr>
              <a:t>和通人心</a:t>
            </a:r>
            <a:endParaRPr lang="zh-CN" altLang="en-US" sz="3600">
              <a:latin typeface="隶书" panose="02010509060101010101" charset="-122"/>
              <a:ea typeface="隶书" panose="02010509060101010101" charset="-122"/>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凤凰"/>
          <p:cNvPicPr>
            <a:picLocks noChangeAspect="1"/>
          </p:cNvPicPr>
          <p:nvPr/>
        </p:nvPicPr>
        <p:blipFill>
          <a:blip r:embed="rId1"/>
          <a:stretch>
            <a:fillRect/>
          </a:stretch>
        </p:blipFill>
        <p:spPr>
          <a:xfrm>
            <a:off x="688340" y="62865"/>
            <a:ext cx="8179435" cy="6458585"/>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sp>
        <p:nvSpPr>
          <p:cNvPr id="7" name="TextBox 24"/>
          <p:cNvSpPr txBox="1"/>
          <p:nvPr/>
        </p:nvSpPr>
        <p:spPr>
          <a:xfrm>
            <a:off x="1939290" y="494030"/>
            <a:ext cx="6928485" cy="645160"/>
          </a:xfrm>
          <a:prstGeom prst="rect">
            <a:avLst/>
          </a:prstGeom>
          <a:noFill/>
        </p:spPr>
        <p:txBody>
          <a:bodyPr wrap="square" rtlCol="0">
            <a:spAutoFit/>
          </a:bodyPr>
          <a:p>
            <a:pPr algn="l"/>
            <a:r>
              <a:rPr lang="zh-CN" altLang="en-US" sz="3600" dirty="0">
                <a:solidFill>
                  <a:schemeClr val="bg1"/>
                </a:solidFill>
                <a:latin typeface="方正行楷简体" panose="02010601030101010101" charset="-122"/>
                <a:ea typeface="方正行楷简体" panose="02010601030101010101" charset="-122"/>
                <a:sym typeface="Arial" panose="020B0604020202020204" charset="-76"/>
              </a:rPr>
              <a:t>古琴：泠泠七弦，太古清音</a:t>
            </a:r>
            <a:endParaRPr lang="zh-CN" altLang="en-US" sz="3600" dirty="0">
              <a:solidFill>
                <a:schemeClr val="bg1"/>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03105" y="17780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6386" name="文本占位符 11266"/>
          <p:cNvSpPr/>
          <p:nvPr/>
        </p:nvSpPr>
        <p:spPr>
          <a:xfrm>
            <a:off x="1145540" y="4467225"/>
            <a:ext cx="7544435" cy="1794510"/>
          </a:xfrm>
          <a:prstGeom prst="rect">
            <a:avLst/>
          </a:prstGeom>
          <a:noFill/>
          <a:ln>
            <a:noFill/>
          </a:ln>
        </p:spPr>
        <p:txBody>
          <a:bodyPr vert="horz" lIns="91440" tIns="45720" rIns="91440" bIns="45720" rtlCol="0" anchor="t">
            <a:normAutofit/>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lnSpc>
                <a:spcPct val="200000"/>
              </a:lnSpc>
              <a:buSzPct val="50000"/>
              <a:buFont typeface="Wingdings 2" panose="05020102010507070707" pitchFamily="2" charset="2"/>
              <a:buNone/>
            </a:pPr>
            <a:r>
              <a:rPr sz="2400">
                <a:solidFill>
                  <a:schemeClr val="bg1"/>
                </a:solidFill>
                <a:latin typeface="隶书" panose="02010509060101010101" charset="-122"/>
                <a:ea typeface="隶书" panose="02010509060101010101" charset="-122"/>
                <a:sym typeface="Arial" panose="020B0604020202020204" charset="-76"/>
              </a:rPr>
              <a:t>通天应地，协五音，合九德，非竹不食，非醴泉不饮，非梧桐不栖。</a:t>
            </a:r>
            <a:endParaRPr sz="2400">
              <a:solidFill>
                <a:schemeClr val="bg1"/>
              </a:solidFill>
              <a:latin typeface="隶书" panose="02010509060101010101" charset="-122"/>
              <a:ea typeface="隶书" panose="02010509060101010101" charset="-122"/>
              <a:sym typeface="Arial" panose="020B0604020202020204" charset="-76"/>
            </a:endParaRPr>
          </a:p>
          <a:p>
            <a:pPr marL="0" indent="-271780" defTabSz="514350" fontAlgn="auto">
              <a:lnSpc>
                <a:spcPct val="200000"/>
              </a:lnSpc>
              <a:buSzPct val="50000"/>
              <a:buFont typeface="Wingdings 2" panose="05020102010507070707" pitchFamily="2" charset="2"/>
              <a:buNone/>
            </a:pPr>
            <a:endParaRPr lang="zh-CN" altLang="en-US" sz="2800" strike="noStrike" kern="1200" baseline="0" noProof="1" dirty="0" smtClean="0">
              <a:solidFill>
                <a:schemeClr val="accent2">
                  <a:lumMod val="75000"/>
                </a:schemeClr>
              </a:solidFill>
              <a:uFillTx/>
              <a:latin typeface="隶书" panose="02010509060101010101" charset="-122"/>
              <a:ea typeface="隶书" panose="02010509060101010101" charset="-122"/>
              <a:cs typeface="+mn-cs"/>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wd">
                                    <p:tmPct val="10000"/>
                                  </p:iterate>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
                                        </p:tgtEl>
                                      </p:cBhvr>
                                    </p:animEffect>
                                  </p:childTnLst>
                                </p:cTn>
                              </p:par>
                              <p:par>
                                <p:cTn id="17" presetID="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0-#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16386"/>
                                        </p:tgtEl>
                                        <p:attrNameLst>
                                          <p:attrName>style.visibility</p:attrName>
                                        </p:attrNameLst>
                                      </p:cBhvr>
                                      <p:to>
                                        <p:strVal val="visible"/>
                                      </p:to>
                                    </p:set>
                                    <p:animEffect transition="in" filter="fade">
                                      <p:cBhvr>
                                        <p:cTn id="23"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3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sp>
        <p:nvSpPr>
          <p:cNvPr id="7" name="TextBox 24"/>
          <p:cNvSpPr txBox="1"/>
          <p:nvPr/>
        </p:nvSpPr>
        <p:spPr>
          <a:xfrm>
            <a:off x="1939290" y="494030"/>
            <a:ext cx="6928485"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古琴：泠泠七弦，太古清音</a:t>
            </a:r>
            <a:endPar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8690610" y="17907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6386" name="文本占位符 11266"/>
          <p:cNvSpPr/>
          <p:nvPr/>
        </p:nvSpPr>
        <p:spPr>
          <a:xfrm>
            <a:off x="1145540" y="1732915"/>
            <a:ext cx="5943600" cy="2484120"/>
          </a:xfrm>
          <a:prstGeom prst="rect">
            <a:avLst/>
          </a:prstGeom>
          <a:noFill/>
          <a:ln>
            <a:noFill/>
          </a:ln>
        </p:spPr>
        <p:txBody>
          <a:bodyPr vert="horz" lIns="91440" tIns="45720" rIns="91440" bIns="45720" rtlCol="0" anchor="t">
            <a:normAutofit/>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lnSpc>
                <a:spcPct val="200000"/>
              </a:lnSpc>
              <a:buSzPct val="50000"/>
              <a:buFont typeface="Wingdings 2" panose="05020102010507070707" pitchFamily="2" charset="2"/>
              <a:buNone/>
            </a:pPr>
            <a:r>
              <a:rPr sz="2400">
                <a:solidFill>
                  <a:schemeClr val="tx1"/>
                </a:solidFill>
                <a:latin typeface="隶书" panose="02010509060101010101" charset="-122"/>
                <a:ea typeface="隶书" panose="02010509060101010101" charset="-122"/>
                <a:sym typeface="Arial" panose="020B0604020202020204" charset="-76"/>
              </a:rPr>
              <a:t>琴，</a:t>
            </a:r>
            <a:r>
              <a:rPr lang="zh-CN" altLang="en-US" sz="2400" strike="noStrike" kern="1200" baseline="0" noProof="1" dirty="0">
                <a:solidFill>
                  <a:schemeClr val="tx1"/>
                </a:solidFill>
                <a:latin typeface="隶书" panose="02010509060101010101" charset="-122"/>
                <a:ea typeface="隶书" panose="02010509060101010101" charset="-122"/>
                <a:cs typeface="+mn-cs"/>
                <a:sym typeface="Arial" panose="020B0604020202020204" charset="-76"/>
              </a:rPr>
              <a:t>禁也。神农所作。洞越。练朱五弦，周加二弦。象形。</a:t>
            </a:r>
            <a:endParaRPr lang="zh-CN" altLang="en-US" sz="2400" strike="noStrike" kern="1200" baseline="0" noProof="1" dirty="0">
              <a:solidFill>
                <a:schemeClr val="tx1"/>
              </a:solidFill>
              <a:latin typeface="隶书" panose="02010509060101010101" charset="-122"/>
              <a:ea typeface="隶书" panose="02010509060101010101" charset="-122"/>
              <a:cs typeface="+mn-cs"/>
              <a:sym typeface="Arial" panose="020B0604020202020204" charset="-76"/>
            </a:endParaRPr>
          </a:p>
          <a:p>
            <a:pPr marL="0" indent="-271780" defTabSz="514350" fontAlgn="auto">
              <a:lnSpc>
                <a:spcPct val="200000"/>
              </a:lnSpc>
              <a:buSzPct val="50000"/>
              <a:buFont typeface="Wingdings 2" panose="05020102010507070707" pitchFamily="2" charset="2"/>
              <a:buNone/>
            </a:pPr>
            <a:endParaRPr lang="zh-CN" altLang="en-US" sz="2800" strike="noStrike" kern="1200" baseline="0" noProof="1" dirty="0" smtClean="0">
              <a:solidFill>
                <a:schemeClr val="accent2">
                  <a:lumMod val="75000"/>
                </a:schemeClr>
              </a:solidFill>
              <a:uFillTx/>
              <a:latin typeface="隶书" panose="02010509060101010101" charset="-122"/>
              <a:ea typeface="隶书" panose="02010509060101010101" charset="-122"/>
              <a:cs typeface="+mn-cs"/>
              <a:sym typeface="Arial" panose="020B0604020202020204" charset="-76"/>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l="1703" t="2858" r="-1703" b="8544"/>
          <a:stretch>
            <a:fillRect/>
          </a:stretch>
        </p:blipFill>
        <p:spPr>
          <a:xfrm>
            <a:off x="1422400" y="4404360"/>
            <a:ext cx="2088515" cy="1850390"/>
          </a:xfrm>
          <a:prstGeom prst="rect">
            <a:avLst/>
          </a:prstGeom>
        </p:spPr>
      </p:pic>
      <p:pic>
        <p:nvPicPr>
          <p:cNvPr id="5" name="图片 4" descr="古琴1"/>
          <p:cNvPicPr>
            <a:picLocks noChangeAspect="1"/>
          </p:cNvPicPr>
          <p:nvPr/>
        </p:nvPicPr>
        <p:blipFill>
          <a:blip r:embed="rId4"/>
          <a:stretch>
            <a:fillRect/>
          </a:stretch>
        </p:blipFill>
        <p:spPr>
          <a:xfrm>
            <a:off x="4810760" y="2877185"/>
            <a:ext cx="4248785" cy="31915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wd">
                                    <p:tmPct val="10000"/>
                                  </p:iterate>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
                                        </p:tgtEl>
                                      </p:cBhvr>
                                    </p:animEffect>
                                  </p:childTnLst>
                                </p:cTn>
                              </p:par>
                              <p:par>
                                <p:cTn id="17" presetID="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0-#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386"/>
                                        </p:tgtEl>
                                        <p:attrNameLst>
                                          <p:attrName>style.visibility</p:attrName>
                                        </p:attrNameLst>
                                      </p:cBhvr>
                                      <p:to>
                                        <p:strVal val="visible"/>
                                      </p:to>
                                    </p:set>
                                    <p:animEffect transition="in" filter="fade">
                                      <p:cBhvr>
                                        <p:cTn id="25" dur="500"/>
                                        <p:tgtEl>
                                          <p:spTgt spid="16386"/>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3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270" y="247650"/>
            <a:ext cx="6426200" cy="6362700"/>
          </a:xfrm>
          <a:prstGeom prst="rect">
            <a:avLst/>
          </a:prstGeom>
          <a:effectLst>
            <a:outerShdw blurRad="50800" dist="38100" dir="2700000" sx="101000" sy="101000" algn="tl" rotWithShape="0">
              <a:prstClr val="black">
                <a:alpha val="40000"/>
              </a:prstClr>
            </a:outerShdw>
          </a:effectLst>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290830" y="-394970"/>
            <a:ext cx="2052955" cy="281432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55" y="1390650"/>
            <a:ext cx="4443730" cy="3880485"/>
          </a:xfrm>
          <a:prstGeom prst="rect">
            <a:avLst/>
          </a:prstGeom>
          <a:effectLst>
            <a:outerShdw blurRad="50800" dist="38100" dir="2700000" sx="101000" sy="101000" algn="tl" rotWithShape="0">
              <a:prstClr val="black">
                <a:alpha val="40000"/>
              </a:prstClr>
            </a:outerShd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7040" y="1391285"/>
            <a:ext cx="5180330" cy="3879850"/>
          </a:xfrm>
          <a:prstGeom prst="rect">
            <a:avLst/>
          </a:prstGeom>
          <a:effectLst>
            <a:outerShdw blurRad="508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49"/>
                                        </p:tgtEl>
                                        <p:attrNameLst>
                                          <p:attrName>style.visibility</p:attrName>
                                        </p:attrNameLst>
                                      </p:cBhvr>
                                      <p:to>
                                        <p:strVal val="visible"/>
                                      </p:to>
                                    </p:set>
                                    <p:animEffect transition="in" filter="fade">
                                      <p:cBhvr>
                                        <p:cTn id="7" dur="1000"/>
                                        <p:tgtEl>
                                          <p:spTgt spid="949"/>
                                        </p:tgtEl>
                                      </p:cBhvr>
                                    </p:animEffect>
                                    <p:anim calcmode="lin" valueType="num">
                                      <p:cBhvr>
                                        <p:cTn id="8" dur="1000" fill="hold"/>
                                        <p:tgtEl>
                                          <p:spTgt spid="949"/>
                                        </p:tgtEl>
                                        <p:attrNameLst>
                                          <p:attrName>ppt_x</p:attrName>
                                        </p:attrNameLst>
                                      </p:cBhvr>
                                      <p:tavLst>
                                        <p:tav tm="0">
                                          <p:val>
                                            <p:strVal val="#ppt_x"/>
                                          </p:val>
                                        </p:tav>
                                        <p:tav tm="100000">
                                          <p:val>
                                            <p:strVal val="#ppt_x"/>
                                          </p:val>
                                        </p:tav>
                                      </p:tavLst>
                                    </p:anim>
                                    <p:anim calcmode="lin" valueType="num">
                                      <p:cBhvr>
                                        <p:cTn id="9" dur="1000" fill="hold"/>
                                        <p:tgtEl>
                                          <p:spTgt spid="94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r="38250"/>
          <a:stretch>
            <a:fillRect/>
          </a:stretch>
        </p:blipFill>
        <p:spPr>
          <a:xfrm>
            <a:off x="8009467" y="0"/>
            <a:ext cx="4182533" cy="6858000"/>
          </a:xfrm>
          <a:prstGeom prst="rect">
            <a:avLst/>
          </a:prstGeom>
        </p:spPr>
      </p:pic>
      <p:sp>
        <p:nvSpPr>
          <p:cNvPr id="4" name="矩形 3"/>
          <p:cNvSpPr/>
          <p:nvPr/>
        </p:nvSpPr>
        <p:spPr>
          <a:xfrm>
            <a:off x="-235585" y="911860"/>
            <a:ext cx="5123180" cy="5946140"/>
          </a:xfrm>
          <a:prstGeom prst="rect">
            <a:avLst/>
          </a:prstGeom>
          <a:blipFill rotWithShape="1">
            <a:blip r:embed="rId2">
              <a:alphaModFix amt="4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674" name="文本占位符 22530"/>
          <p:cNvSpPr/>
          <p:nvPr/>
        </p:nvSpPr>
        <p:spPr>
          <a:xfrm>
            <a:off x="2011680" y="1270635"/>
            <a:ext cx="7775575" cy="1082040"/>
          </a:xfrm>
          <a:prstGeom prst="rect">
            <a:avLst/>
          </a:prstGeom>
          <a:noFill/>
          <a:ln>
            <a:noFill/>
          </a:ln>
        </p:spPr>
        <p:txBody>
          <a:bodyPr vert="horz" lIns="91440" tIns="45720" rIns="91440" bIns="45720" rtlCol="0" anchor="t">
            <a:normAutofit/>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buSzPct val="50000"/>
              <a:buFont typeface="Wingdings 2" panose="05020102010507070707" pitchFamily="2" charset="2"/>
              <a:buNone/>
            </a:pPr>
            <a:endParaRPr lang="zh-CN" altLang="en-US" strike="noStrike" kern="1200" baseline="0" noProof="1" dirty="0" smtClean="0">
              <a:latin typeface="方正古隶简体" panose="03000509000000000000" pitchFamily="65" charset="-122"/>
              <a:ea typeface="方正古隶简体" panose="03000509000000000000" pitchFamily="65"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365" y="500380"/>
            <a:ext cx="5097512" cy="3831049"/>
          </a:xfrm>
          <a:prstGeom prst="rect">
            <a:avLst/>
          </a:prstGeom>
          <a:effectLst>
            <a:outerShdw blurRad="50800" dist="38100" dir="2700000" sx="101000" sy="101000" algn="tl" rotWithShape="0">
              <a:prstClr val="black">
                <a:alpha val="40000"/>
              </a:prstClr>
            </a:outerShdw>
          </a:effec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3810" y="1519203"/>
            <a:ext cx="5143807" cy="5112568"/>
          </a:xfrm>
          <a:prstGeom prst="rect">
            <a:avLst/>
          </a:prstGeom>
          <a:effectLst>
            <a:outerShdw blurRad="508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1000"/>
                                        <p:tgtEl>
                                          <p:spTgt spid="28674"/>
                                        </p:tgtEl>
                                      </p:cBhvr>
                                    </p:animEffect>
                                    <p:anim calcmode="lin" valueType="num">
                                      <p:cBhvr>
                                        <p:cTn id="8" dur="1000" fill="hold"/>
                                        <p:tgtEl>
                                          <p:spTgt spid="28674"/>
                                        </p:tgtEl>
                                        <p:attrNameLst>
                                          <p:attrName>ppt_x</p:attrName>
                                        </p:attrNameLst>
                                      </p:cBhvr>
                                      <p:tavLst>
                                        <p:tav tm="0">
                                          <p:val>
                                            <p:strVal val="#ppt_x"/>
                                          </p:val>
                                        </p:tav>
                                        <p:tav tm="100000">
                                          <p:val>
                                            <p:strVal val="#ppt_x"/>
                                          </p:val>
                                        </p:tav>
                                      </p:tavLst>
                                    </p:anim>
                                    <p:anim calcmode="lin" valueType="num">
                                      <p:cBhvr>
                                        <p:cTn id="9" dur="1000" fill="hold"/>
                                        <p:tgtEl>
                                          <p:spTgt spid="286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淘宝店chenying0907 4"/>
          <p:cNvPicPr>
            <a:picLocks noChangeAspect="1"/>
          </p:cNvPicPr>
          <p:nvPr/>
        </p:nvPicPr>
        <p:blipFill>
          <a:blip r:embed="rId1">
            <a:grayscl/>
          </a:blip>
          <a:stretch>
            <a:fillRect/>
          </a:stretch>
        </p:blipFill>
        <p:spPr>
          <a:xfrm rot="5810512">
            <a:off x="371182" y="-722953"/>
            <a:ext cx="4415390" cy="6051910"/>
          </a:xfrm>
          <a:prstGeom prst="rect">
            <a:avLst/>
          </a:prstGeom>
        </p:spPr>
      </p:pic>
      <p:pic>
        <p:nvPicPr>
          <p:cNvPr id="9" name="淘宝店chenying0907 8"/>
          <p:cNvPicPr>
            <a:picLocks noChangeAspect="1"/>
          </p:cNvPicPr>
          <p:nvPr/>
        </p:nvPicPr>
        <p:blipFill>
          <a:blip r:embed="rId2"/>
          <a:stretch>
            <a:fillRect/>
          </a:stretch>
        </p:blipFill>
        <p:spPr>
          <a:xfrm rot="5400000" flipH="1" flipV="1">
            <a:off x="8203046" y="3643737"/>
            <a:ext cx="2801815" cy="3626711"/>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075" y="803910"/>
            <a:ext cx="5971540" cy="5556250"/>
          </a:xfrm>
          <a:prstGeom prst="rect">
            <a:avLst/>
          </a:prstGeom>
          <a:effectLst>
            <a:outerShdw blurRad="50800" dist="38100" dir="2700000" sx="101000" sy="101000" algn="tl" rotWithShape="0">
              <a:prstClr val="black">
                <a:alpha val="40000"/>
              </a:prstClr>
            </a:outerShdw>
          </a:effectLst>
        </p:spPr>
      </p:pic>
      <p:sp>
        <p:nvSpPr>
          <p:cNvPr id="3" name="文本框 2"/>
          <p:cNvSpPr txBox="1"/>
          <p:nvPr/>
        </p:nvSpPr>
        <p:spPr>
          <a:xfrm>
            <a:off x="7601585" y="1738630"/>
            <a:ext cx="3375025" cy="1383665"/>
          </a:xfrm>
          <a:prstGeom prst="rect">
            <a:avLst/>
          </a:prstGeom>
          <a:noFill/>
        </p:spPr>
        <p:txBody>
          <a:bodyPr wrap="square" rtlCol="0">
            <a:spAutoFit/>
          </a:bodyPr>
          <a:p>
            <a:r>
              <a:rPr lang="zh-CN" altLang="en-US" sz="2800">
                <a:latin typeface="隶书" panose="02010509060101010101" charset="-122"/>
                <a:ea typeface="隶书" panose="02010509060101010101" charset="-122"/>
              </a:rPr>
              <a:t>广博易良，乐教也。</a:t>
            </a:r>
            <a:endParaRPr lang="zh-CN" altLang="en-US" sz="2800">
              <a:latin typeface="隶书" panose="02010509060101010101" charset="-122"/>
              <a:ea typeface="隶书" panose="02010509060101010101" charset="-122"/>
            </a:endParaRPr>
          </a:p>
          <a:p>
            <a:endParaRPr lang="zh-CN" altLang="en-US" sz="2800">
              <a:latin typeface="隶书" panose="02010509060101010101" charset="-122"/>
              <a:ea typeface="隶书" panose="02010509060101010101" charset="-122"/>
            </a:endParaRPr>
          </a:p>
          <a:p>
            <a:r>
              <a:rPr lang="zh-CN" altLang="en-US" sz="2800">
                <a:latin typeface="隶书" panose="02010509060101010101" charset="-122"/>
                <a:ea typeface="隶书" panose="02010509060101010101" charset="-122"/>
              </a:rPr>
              <a:t>絜静精微，易教也。</a:t>
            </a:r>
            <a:endParaRPr lang="zh-CN" altLang="en-US" sz="2800">
              <a:latin typeface="隶书" panose="02010509060101010101" charset="-122"/>
              <a:ea typeface="隶书" panose="020105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25" name="TextBox 24"/>
          <p:cNvSpPr txBox="1"/>
          <p:nvPr/>
        </p:nvSpPr>
        <p:spPr>
          <a:xfrm>
            <a:off x="4009786" y="799628"/>
            <a:ext cx="5280587"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mn-ea"/>
              </a:rPr>
              <a:t>妙契无言，和通人心</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9192260" y="25527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871595" y="1993900"/>
            <a:ext cx="6083935" cy="4227195"/>
          </a:xfrm>
          <a:prstGeom prst="rect">
            <a:avLst/>
          </a:prstGeom>
          <a:noFill/>
        </p:spPr>
        <p:txBody>
          <a:bodyPr wrap="square" rtlCol="0" anchor="t">
            <a:spAutoFit/>
          </a:bodyPr>
          <a:p>
            <a:pPr>
              <a:lnSpc>
                <a:spcPct val="140000"/>
              </a:lnSpc>
            </a:pPr>
            <a:r>
              <a:rPr lang="zh-CN" altLang="en-US" sz="3200" dirty="0">
                <a:latin typeface="隶书" panose="02010509060101010101" charset="-122"/>
                <a:ea typeface="隶书" panose="02010509060101010101" charset="-122"/>
              </a:rPr>
              <a:t>万梅花下一张琴，</a:t>
            </a:r>
            <a:endParaRPr lang="zh-CN" altLang="en-US" sz="3200" dirty="0">
              <a:latin typeface="隶书" panose="02010509060101010101" charset="-122"/>
              <a:ea typeface="隶书" panose="02010509060101010101" charset="-122"/>
            </a:endParaRPr>
          </a:p>
          <a:p>
            <a:pPr>
              <a:lnSpc>
                <a:spcPct val="140000"/>
              </a:lnSpc>
            </a:pPr>
            <a:r>
              <a:rPr lang="zh-CN" altLang="en-US" sz="3200" dirty="0">
                <a:latin typeface="隶书" panose="02010509060101010101" charset="-122"/>
                <a:ea typeface="隶书" panose="02010509060101010101" charset="-122"/>
              </a:rPr>
              <a:t>中有空山太古音。</a:t>
            </a:r>
            <a:endParaRPr lang="zh-CN" altLang="en-US" sz="3200" dirty="0">
              <a:latin typeface="隶书" panose="02010509060101010101" charset="-122"/>
              <a:ea typeface="隶书" panose="02010509060101010101" charset="-122"/>
            </a:endParaRPr>
          </a:p>
          <a:p>
            <a:pPr>
              <a:lnSpc>
                <a:spcPct val="140000"/>
              </a:lnSpc>
            </a:pPr>
            <a:r>
              <a:rPr lang="zh-CN" altLang="en-US" sz="3200" dirty="0">
                <a:latin typeface="隶书" panose="02010509060101010101" charset="-122"/>
                <a:ea typeface="隶书" panose="02010509060101010101" charset="-122"/>
              </a:rPr>
              <a:t>忽地春回弹指上，</a:t>
            </a:r>
            <a:endParaRPr lang="zh-CN" altLang="en-US" sz="3200" dirty="0">
              <a:latin typeface="隶书" panose="02010509060101010101" charset="-122"/>
              <a:ea typeface="隶书" panose="02010509060101010101" charset="-122"/>
            </a:endParaRPr>
          </a:p>
          <a:p>
            <a:pPr>
              <a:lnSpc>
                <a:spcPct val="140000"/>
              </a:lnSpc>
            </a:pPr>
            <a:r>
              <a:rPr lang="zh-CN" altLang="en-US" sz="3200" dirty="0">
                <a:latin typeface="隶书" panose="02010509060101010101" charset="-122"/>
                <a:ea typeface="隶书" panose="02010509060101010101" charset="-122"/>
              </a:rPr>
              <a:t>第三弦索见天心。</a:t>
            </a:r>
            <a:endParaRPr lang="zh-CN" altLang="en-US" sz="3200" dirty="0">
              <a:latin typeface="隶书" panose="02010509060101010101" charset="-122"/>
              <a:ea typeface="隶书" panose="02010509060101010101" charset="-122"/>
            </a:endParaRPr>
          </a:p>
          <a:p>
            <a:pPr>
              <a:lnSpc>
                <a:spcPct val="140000"/>
              </a:lnSpc>
            </a:pPr>
            <a:endParaRPr lang="zh-CN" altLang="en-US" sz="3200" dirty="0">
              <a:latin typeface="隶书" panose="02010509060101010101" charset="-122"/>
              <a:ea typeface="隶书" panose="02010509060101010101" charset="-122"/>
            </a:endParaRPr>
          </a:p>
          <a:p>
            <a:pPr algn="ctr">
              <a:lnSpc>
                <a:spcPct val="140000"/>
              </a:lnSpc>
            </a:pPr>
            <a:r>
              <a:rPr lang="en-US" altLang="zh-CN" sz="3200" dirty="0">
                <a:latin typeface="隶书" panose="02010509060101010101" charset="-122"/>
                <a:ea typeface="隶书" panose="02010509060101010101" charset="-122"/>
              </a:rPr>
              <a:t>——清代画家戴醇士</a:t>
            </a:r>
            <a:endParaRPr lang="en-US" altLang="zh-CN" sz="3200" dirty="0">
              <a:latin typeface="隶书" panose="02010509060101010101" charset="-122"/>
              <a:ea typeface="隶书" panose="02010509060101010101" charset="-122"/>
            </a:endParaRPr>
          </a:p>
        </p:txBody>
      </p:sp>
      <p:pic>
        <p:nvPicPr>
          <p:cNvPr id="5965" name="淘宝店chenying0907 5964"/>
          <p:cNvPicPr>
            <a:picLocks noChangeAspect="1"/>
          </p:cNvPicPr>
          <p:nvPr/>
        </p:nvPicPr>
        <p:blipFill>
          <a:blip r:embed="rId3"/>
          <a:stretch>
            <a:fillRect/>
          </a:stretch>
        </p:blipFill>
        <p:spPr>
          <a:xfrm rot="5400000">
            <a:off x="-102951" y="-122242"/>
            <a:ext cx="3561721" cy="36525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wd">
                                    <p:tmPct val="10000"/>
                                  </p:iterate>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5"/>
                                        </p:tgtEl>
                                        <p:attrNameLst>
                                          <p:attrName>ppt_y</p:attrName>
                                        </p:attrNameLst>
                                      </p:cBhvr>
                                      <p:tavLst>
                                        <p:tav tm="0">
                                          <p:val>
                                            <p:strVal val="#ppt_y"/>
                                          </p:val>
                                        </p:tav>
                                        <p:tav tm="100000">
                                          <p:val>
                                            <p:strVal val="#ppt_y"/>
                                          </p:val>
                                        </p:tav>
                                      </p:tavLst>
                                    </p:anim>
                                    <p:anim calcmode="lin" valueType="num">
                                      <p:cBhvr>
                                        <p:cTn id="1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5"/>
                                        </p:tgtEl>
                                      </p:cBhvr>
                                    </p:animEffect>
                                  </p:childTnLst>
                                </p:cTn>
                              </p:par>
                              <p:par>
                                <p:cTn id="17" presetID="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0-#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ipe(left)">
                                      <p:cBhvr>
                                        <p:cTn id="23" dur="3000"/>
                                        <p:tgtEl>
                                          <p:spTgt spid="4">
                                            <p:txEl>
                                              <p:pRg st="0" end="0"/>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wipe(left)">
                                      <p:cBhvr>
                                        <p:cTn id="26" dur="3000"/>
                                        <p:tgtEl>
                                          <p:spTgt spid="4">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wipe(left)">
                                      <p:cBhvr>
                                        <p:cTn id="29" dur="3000"/>
                                        <p:tgtEl>
                                          <p:spTgt spid="4">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left)">
                                      <p:cBhvr>
                                        <p:cTn id="32" dur="3000"/>
                                        <p:tgtEl>
                                          <p:spTgt spid="4">
                                            <p:txEl>
                                              <p:pRg st="3" end="3"/>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wipe(left)">
                                      <p:cBhvr>
                                        <p:cTn id="35" dur="3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03f96b1c6bfa00fbf57befaf6cc9d428"/>
          <p:cNvPicPr>
            <a:picLocks noChangeAspect="1"/>
          </p:cNvPicPr>
          <p:nvPr/>
        </p:nvPicPr>
        <p:blipFill>
          <a:blip r:embed="rId1"/>
          <a:srcRect/>
          <a:stretch>
            <a:fillRect/>
          </a:stretch>
        </p:blipFill>
        <p:spPr>
          <a:xfrm>
            <a:off x="2935605" y="-22225"/>
            <a:ext cx="6210300" cy="6539230"/>
          </a:xfrm>
          <a:prstGeom prst="rect">
            <a:avLst/>
          </a:prstGeom>
        </p:spPr>
      </p:pic>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
        <p:nvSpPr>
          <p:cNvPr id="2" name="文本框 1"/>
          <p:cNvSpPr txBox="1"/>
          <p:nvPr/>
        </p:nvSpPr>
        <p:spPr>
          <a:xfrm>
            <a:off x="5324475" y="-79375"/>
            <a:ext cx="1287145" cy="681990"/>
          </a:xfrm>
          <a:prstGeom prst="rect">
            <a:avLst/>
          </a:prstGeom>
          <a:noFill/>
        </p:spPr>
        <p:txBody>
          <a:bodyPr wrap="square" rtlCol="0">
            <a:spAutoFit/>
          </a:bodyPr>
          <a:p>
            <a:pPr>
              <a:lnSpc>
                <a:spcPct val="120000"/>
              </a:lnSpc>
            </a:pPr>
            <a:r>
              <a:rPr lang="zh-CN" altLang="en-US" sz="3200">
                <a:latin typeface="隶书" panose="02010509060101010101" charset="-122"/>
                <a:ea typeface="隶书" panose="02010509060101010101" charset="-122"/>
                <a:sym typeface="Arial" panose="020B0604020202020204" charset="-76"/>
              </a:rPr>
              <a:t>（四）</a:t>
            </a:r>
            <a:endParaRPr lang="zh-CN" altLang="en-US" sz="3200">
              <a:latin typeface="隶书" panose="02010509060101010101" charset="-122"/>
              <a:ea typeface="隶书" panose="02010509060101010101" charset="-122"/>
              <a:sym typeface="Arial" panose="020B0604020202020204" charset="-76"/>
            </a:endParaRPr>
          </a:p>
        </p:txBody>
      </p:sp>
      <p:sp>
        <p:nvSpPr>
          <p:cNvPr id="3" name="文本框 2"/>
          <p:cNvSpPr txBox="1"/>
          <p:nvPr/>
        </p:nvSpPr>
        <p:spPr>
          <a:xfrm>
            <a:off x="5669280" y="636905"/>
            <a:ext cx="742950" cy="4733290"/>
          </a:xfrm>
          <a:prstGeom prst="rect">
            <a:avLst/>
          </a:prstGeom>
          <a:noFill/>
        </p:spPr>
        <p:txBody>
          <a:bodyPr wrap="square" rtlCol="0">
            <a:spAutoFit/>
          </a:bodyPr>
          <a:p>
            <a:pPr fontAlgn="auto">
              <a:lnSpc>
                <a:spcPts val="3620"/>
              </a:lnSpc>
            </a:pPr>
            <a:r>
              <a:rPr lang="zh-CN" altLang="en-US" sz="3600">
                <a:latin typeface="隶书" panose="02010509060101010101" charset="-122"/>
                <a:ea typeface="隶书" panose="02010509060101010101" charset="-122"/>
                <a:sym typeface="Arial" panose="020B0604020202020204" charset="-76"/>
              </a:rPr>
              <a:t>内外兼修与全息养成</a:t>
            </a:r>
            <a:endParaRPr lang="zh-CN" altLang="en-US" sz="3600">
              <a:latin typeface="隶书" panose="02010509060101010101" charset="-122"/>
              <a:ea typeface="隶书" panose="02010509060101010101" charset="-122"/>
              <a:sym typeface="Arial" panose="020B0604020202020204" charset="-76"/>
            </a:endParaRPr>
          </a:p>
          <a:p>
            <a:pPr fontAlgn="auto">
              <a:lnSpc>
                <a:spcPts val="3620"/>
              </a:lnSpc>
            </a:pPr>
            <a:endParaRPr lang="zh-CN" altLang="en-US" sz="3600">
              <a:latin typeface="隶书" panose="02010509060101010101" charset="-122"/>
              <a:ea typeface="隶书" panose="02010509060101010101"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03f96b1c6bfa00fbf57befaf6cc9d428"/>
          <p:cNvPicPr>
            <a:picLocks noChangeAspect="1"/>
          </p:cNvPicPr>
          <p:nvPr/>
        </p:nvPicPr>
        <p:blipFill>
          <a:blip r:embed="rId1"/>
          <a:srcRect/>
          <a:stretch>
            <a:fillRect/>
          </a:stretch>
        </p:blipFill>
        <p:spPr>
          <a:xfrm>
            <a:off x="2935605" y="-22225"/>
            <a:ext cx="6210300" cy="6539230"/>
          </a:xfrm>
          <a:prstGeom prst="rect">
            <a:avLst/>
          </a:prstGeom>
        </p:spPr>
      </p:pic>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
        <p:nvSpPr>
          <p:cNvPr id="2" name="文本框 1"/>
          <p:cNvSpPr txBox="1"/>
          <p:nvPr/>
        </p:nvSpPr>
        <p:spPr>
          <a:xfrm>
            <a:off x="5346065" y="-107950"/>
            <a:ext cx="1258570" cy="583565"/>
          </a:xfrm>
          <a:prstGeom prst="rect">
            <a:avLst/>
          </a:prstGeom>
          <a:noFill/>
        </p:spPr>
        <p:txBody>
          <a:bodyPr wrap="square" rtlCol="0">
            <a:spAutoFit/>
          </a:bodyPr>
          <a:p>
            <a:r>
              <a:rPr lang="zh-CN" altLang="en-US" sz="3200">
                <a:latin typeface="隶书" panose="02010509060101010101" charset="-122"/>
                <a:ea typeface="隶书" panose="02010509060101010101" charset="-122"/>
              </a:rPr>
              <a:t>（二）</a:t>
            </a:r>
            <a:endParaRPr lang="zh-CN" altLang="en-US" sz="3200">
              <a:latin typeface="隶书" panose="02010509060101010101" charset="-122"/>
              <a:ea typeface="隶书" panose="02010509060101010101" charset="-122"/>
            </a:endParaRPr>
          </a:p>
        </p:txBody>
      </p:sp>
      <p:sp>
        <p:nvSpPr>
          <p:cNvPr id="3" name="文本框 2"/>
          <p:cNvSpPr txBox="1"/>
          <p:nvPr/>
        </p:nvSpPr>
        <p:spPr>
          <a:xfrm>
            <a:off x="5747385" y="534035"/>
            <a:ext cx="586105" cy="4739005"/>
          </a:xfrm>
          <a:prstGeom prst="rect">
            <a:avLst/>
          </a:prstGeom>
          <a:noFill/>
        </p:spPr>
        <p:txBody>
          <a:bodyPr wrap="square" rtlCol="0">
            <a:spAutoFit/>
          </a:bodyPr>
          <a:p>
            <a:pPr fontAlgn="auto">
              <a:lnSpc>
                <a:spcPts val="3020"/>
              </a:lnSpc>
            </a:pPr>
            <a:r>
              <a:rPr lang="zh-CN" altLang="en-US" sz="3600">
                <a:latin typeface="隶书" panose="02010509060101010101" charset="-122"/>
                <a:ea typeface="隶书" panose="02010509060101010101" charset="-122"/>
              </a:rPr>
              <a:t>六艺</a:t>
            </a:r>
            <a:endParaRPr lang="zh-CN" altLang="en-US" sz="3600">
              <a:latin typeface="隶书" panose="02010509060101010101" charset="-122"/>
              <a:ea typeface="隶书" panose="02010509060101010101" charset="-122"/>
            </a:endParaRPr>
          </a:p>
          <a:p>
            <a:pPr fontAlgn="auto">
              <a:lnSpc>
                <a:spcPts val="3020"/>
              </a:lnSpc>
            </a:pPr>
            <a:endParaRPr lang="zh-CN" altLang="en-US" sz="3600">
              <a:latin typeface="隶书" panose="02010509060101010101" charset="-122"/>
              <a:ea typeface="隶书" panose="02010509060101010101" charset="-122"/>
            </a:endParaRPr>
          </a:p>
          <a:p>
            <a:pPr fontAlgn="auto">
              <a:lnSpc>
                <a:spcPts val="3020"/>
              </a:lnSpc>
            </a:pPr>
            <a:r>
              <a:rPr lang="zh-CN" altLang="en-US" sz="3600">
                <a:latin typeface="隶书" panose="02010509060101010101" charset="-122"/>
                <a:ea typeface="隶书" panose="02010509060101010101" charset="-122"/>
              </a:rPr>
              <a:t>安顿生命</a:t>
            </a:r>
            <a:endParaRPr lang="zh-CN" altLang="en-US" sz="3600">
              <a:latin typeface="隶书" panose="02010509060101010101" charset="-122"/>
              <a:ea typeface="隶书" panose="02010509060101010101" charset="-122"/>
            </a:endParaRPr>
          </a:p>
          <a:p>
            <a:pPr fontAlgn="auto">
              <a:lnSpc>
                <a:spcPts val="3020"/>
              </a:lnSpc>
            </a:pPr>
            <a:endParaRPr lang="zh-CN" altLang="en-US" sz="3600">
              <a:latin typeface="隶书" panose="02010509060101010101" charset="-122"/>
              <a:ea typeface="隶书" panose="02010509060101010101" charset="-122"/>
            </a:endParaRPr>
          </a:p>
          <a:p>
            <a:pPr fontAlgn="auto">
              <a:lnSpc>
                <a:spcPts val="3020"/>
              </a:lnSpc>
            </a:pPr>
            <a:r>
              <a:rPr lang="zh-CN" altLang="en-US" sz="3600">
                <a:latin typeface="隶书" panose="02010509060101010101" charset="-122"/>
                <a:ea typeface="隶书" panose="02010509060101010101" charset="-122"/>
              </a:rPr>
              <a:t>熔铸贯通</a:t>
            </a:r>
            <a:endParaRPr lang="zh-CN" altLang="en-US" sz="3600">
              <a:latin typeface="隶书" panose="02010509060101010101" charset="-122"/>
              <a:ea typeface="隶书" panose="02010509060101010101" charset="-122"/>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1035685" y="4499579"/>
            <a:ext cx="2351584" cy="3253136"/>
          </a:xfrm>
          <a:prstGeom prst="rect">
            <a:avLst/>
          </a:prstGeom>
        </p:spPr>
      </p:pic>
      <p:sp>
        <p:nvSpPr>
          <p:cNvPr id="16386" name="文本占位符 11266"/>
          <p:cNvSpPr/>
          <p:nvPr/>
        </p:nvSpPr>
        <p:spPr>
          <a:xfrm>
            <a:off x="2051050" y="1855470"/>
            <a:ext cx="7007860" cy="4187190"/>
          </a:xfrm>
          <a:prstGeom prst="rect">
            <a:avLst/>
          </a:prstGeom>
          <a:noFill/>
          <a:ln>
            <a:noFill/>
          </a:ln>
        </p:spPr>
        <p:txBody>
          <a:bodyPr vert="horz" lIns="91440" tIns="45720" rIns="91440" bIns="45720" rtlCol="0" anchor="t">
            <a:normAutofit/>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buSzPct val="50000"/>
              <a:buFont typeface="Wingdings 2" panose="05020102010507070707" pitchFamily="2" charset="2"/>
              <a:buNone/>
            </a:pPr>
            <a:r>
              <a:rPr lang="zh-CN" altLang="en-US" sz="2800" strike="noStrike" kern="1200" baseline="0" noProof="1" dirty="0" smtClean="0">
                <a:solidFill>
                  <a:schemeClr val="tx1"/>
                </a:solidFill>
                <a:effectLst>
                  <a:outerShdw blurRad="38100" dist="38100" dir="2700000">
                    <a:srgbClr val="000000"/>
                  </a:outerShdw>
                </a:effectLst>
                <a:latin typeface="楷体" panose="02010609060101010101" charset="-122"/>
                <a:ea typeface="楷体" panose="02010609060101010101" charset="-122"/>
                <a:cs typeface="+mn-cs"/>
                <a:sym typeface="Arial" panose="020B0604020202020204" charset="-76"/>
              </a:rPr>
              <a:t>海上之人有好沤鸟者，每旦之海上，从沤鸟游，沤鸟之至者百住而不止。</a:t>
            </a:r>
            <a:endParaRPr lang="zh-CN" altLang="en-US" sz="2800" strike="noStrike" kern="1200" baseline="0" noProof="1" dirty="0" smtClean="0">
              <a:solidFill>
                <a:schemeClr val="tx1"/>
              </a:solidFill>
              <a:effectLst>
                <a:outerShdw blurRad="38100" dist="38100" dir="2700000">
                  <a:srgbClr val="000000"/>
                </a:outerShdw>
              </a:effectLst>
              <a:latin typeface="楷体" panose="02010609060101010101" charset="-122"/>
              <a:ea typeface="楷体" panose="02010609060101010101" charset="-122"/>
              <a:cs typeface="+mn-cs"/>
              <a:sym typeface="Arial" panose="020B0604020202020204" charset="-76"/>
            </a:endParaRPr>
          </a:p>
          <a:p>
            <a:pPr marL="0" indent="0" defTabSz="514350" fontAlgn="auto">
              <a:buSzPct val="50000"/>
              <a:buFont typeface="Wingdings 2" panose="05020102010507070707" pitchFamily="2" charset="2"/>
              <a:buNone/>
            </a:pPr>
            <a:r>
              <a:rPr lang="zh-CN" altLang="en-US" sz="2800" strike="noStrike" kern="1200" baseline="0" noProof="1" dirty="0" smtClean="0">
                <a:solidFill>
                  <a:schemeClr val="tx1"/>
                </a:solidFill>
                <a:effectLst>
                  <a:outerShdw blurRad="38100" dist="38100" dir="2700000">
                    <a:srgbClr val="000000"/>
                  </a:outerShdw>
                </a:effectLst>
                <a:latin typeface="楷体" panose="02010609060101010101" charset="-122"/>
                <a:ea typeface="楷体" panose="02010609060101010101" charset="-122"/>
                <a:cs typeface="+mn-cs"/>
                <a:sym typeface="Arial" panose="020B0604020202020204" charset="-76"/>
              </a:rPr>
              <a:t>其父曰：‘吾闻沤鸟皆从汝游，汝取来，吾玩之’。</a:t>
            </a:r>
            <a:endParaRPr lang="zh-CN" altLang="en-US" sz="2800" strike="noStrike" kern="1200" baseline="0" noProof="1" dirty="0" smtClean="0">
              <a:solidFill>
                <a:schemeClr val="tx1"/>
              </a:solidFill>
              <a:effectLst>
                <a:outerShdw blurRad="38100" dist="38100" dir="2700000">
                  <a:srgbClr val="000000"/>
                </a:outerShdw>
              </a:effectLst>
              <a:latin typeface="楷体" panose="02010609060101010101" charset="-122"/>
              <a:ea typeface="楷体" panose="02010609060101010101" charset="-122"/>
              <a:cs typeface="+mn-cs"/>
              <a:sym typeface="Arial" panose="020B0604020202020204" charset="-76"/>
            </a:endParaRPr>
          </a:p>
          <a:p>
            <a:pPr marL="0" indent="0" defTabSz="514350" fontAlgn="auto">
              <a:buSzPct val="50000"/>
              <a:buFont typeface="Wingdings 2" panose="05020102010507070707" pitchFamily="2" charset="2"/>
              <a:buNone/>
            </a:pPr>
            <a:r>
              <a:rPr lang="zh-CN" altLang="en-US" sz="2800" strike="noStrike" kern="1200" baseline="0" noProof="1" dirty="0" smtClean="0">
                <a:solidFill>
                  <a:schemeClr val="tx1"/>
                </a:solidFill>
                <a:effectLst>
                  <a:outerShdw blurRad="38100" dist="38100" dir="2700000">
                    <a:srgbClr val="000000"/>
                  </a:outerShdw>
                </a:effectLst>
                <a:latin typeface="楷体" panose="02010609060101010101" charset="-122"/>
                <a:ea typeface="楷体" panose="02010609060101010101" charset="-122"/>
                <a:cs typeface="+mn-cs"/>
                <a:sym typeface="Arial" panose="020B0604020202020204" charset="-76"/>
              </a:rPr>
              <a:t>明日之海上，沤鸟舞而不下也。故曰：至言去言，至为无为</a:t>
            </a:r>
            <a:endParaRPr lang="zh-CN" altLang="en-US" sz="2800" strike="noStrike" kern="1200" baseline="0" noProof="1" dirty="0" smtClean="0">
              <a:solidFill>
                <a:schemeClr val="tx1"/>
              </a:solidFill>
              <a:effectLst>
                <a:outerShdw blurRad="38100" dist="38100" dir="2700000">
                  <a:srgbClr val="000000"/>
                </a:outerShdw>
              </a:effectLst>
              <a:latin typeface="楷体" panose="02010609060101010101" charset="-122"/>
              <a:ea typeface="楷体" panose="02010609060101010101" charset="-122"/>
              <a:cs typeface="+mn-cs"/>
              <a:sym typeface="Arial" panose="020B0604020202020204" charset="-76"/>
            </a:endParaRPr>
          </a:p>
        </p:txBody>
      </p:sp>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l="32993" t="4407"/>
          <a:stretch>
            <a:fillRect/>
          </a:stretch>
        </p:blipFill>
        <p:spPr>
          <a:xfrm>
            <a:off x="8392160" y="2792095"/>
            <a:ext cx="3799840" cy="4065905"/>
          </a:xfrm>
          <a:prstGeom prst="rect">
            <a:avLst/>
          </a:prstGeom>
        </p:spPr>
      </p:pic>
      <p:sp>
        <p:nvSpPr>
          <p:cNvPr id="2" name="文本框 1"/>
          <p:cNvSpPr txBox="1"/>
          <p:nvPr/>
        </p:nvSpPr>
        <p:spPr>
          <a:xfrm>
            <a:off x="1430020" y="419100"/>
            <a:ext cx="4958715" cy="583565"/>
          </a:xfrm>
          <a:prstGeom prst="rect">
            <a:avLst/>
          </a:prstGeom>
          <a:noFill/>
        </p:spPr>
        <p:txBody>
          <a:bodyPr wrap="square" rtlCol="0">
            <a:spAutoFit/>
          </a:bodyPr>
          <a:p>
            <a:r>
              <a:rPr lang="zh-CN" altLang="en-US" sz="3200">
                <a:latin typeface="隶书" panose="02010509060101010101" charset="-122"/>
                <a:ea typeface="隶书" panose="02010509060101010101" charset="-122"/>
              </a:rPr>
              <a:t>至言去言，至为无为</a:t>
            </a:r>
            <a:endParaRPr lang="zh-CN" altLang="en-US" sz="3200">
              <a:latin typeface="隶书" panose="02010509060101010101" charset="-122"/>
              <a:ea typeface="隶书" panose="02010509060101010101" charset="-122"/>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6240145" y="41910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386"/>
                                        </p:tgtEl>
                                        <p:attrNameLst>
                                          <p:attrName>style.visibility</p:attrName>
                                        </p:attrNameLst>
                                      </p:cBhvr>
                                      <p:to>
                                        <p:strVal val="visible"/>
                                      </p:to>
                                    </p:set>
                                    <p:animEffect transition="in" filter="fade">
                                      <p:cBhvr>
                                        <p:cTn id="14" dur="1000"/>
                                        <p:tgtEl>
                                          <p:spTgt spid="16386"/>
                                        </p:tgtEl>
                                      </p:cBhvr>
                                    </p:animEffect>
                                    <p:anim calcmode="lin" valueType="num">
                                      <p:cBhvr>
                                        <p:cTn id="15" dur="1000" fill="hold"/>
                                        <p:tgtEl>
                                          <p:spTgt spid="16386"/>
                                        </p:tgtEl>
                                        <p:attrNameLst>
                                          <p:attrName>ppt_x</p:attrName>
                                        </p:attrNameLst>
                                      </p:cBhvr>
                                      <p:tavLst>
                                        <p:tav tm="0">
                                          <p:val>
                                            <p:strVal val="#ppt_x"/>
                                          </p:val>
                                        </p:tav>
                                        <p:tav tm="100000">
                                          <p:val>
                                            <p:strVal val="#ppt_x"/>
                                          </p:val>
                                        </p:tav>
                                      </p:tavLst>
                                    </p:anim>
                                    <p:anim calcmode="lin" valueType="num">
                                      <p:cBhvr>
                                        <p:cTn id="16" dur="1000" fill="hold"/>
                                        <p:tgtEl>
                                          <p:spTgt spid="1638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0-#ppt_w/2"/>
                                          </p:val>
                                        </p:tav>
                                        <p:tav tm="100000">
                                          <p:val>
                                            <p:strVal val="#ppt_x"/>
                                          </p:val>
                                        </p:tav>
                                      </p:tavLst>
                                    </p:anim>
                                    <p:anim calcmode="lin" valueType="num">
                                      <p:cBhvr additive="base">
                                        <p:cTn id="25"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25" name="TextBox 24"/>
          <p:cNvSpPr txBox="1"/>
          <p:nvPr/>
        </p:nvSpPr>
        <p:spPr>
          <a:xfrm>
            <a:off x="4009786" y="799628"/>
            <a:ext cx="5280587"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mn-ea"/>
              </a:rPr>
              <a:t>妙契无言，和通人心</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9192260" y="25527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871595" y="1993900"/>
            <a:ext cx="6083935" cy="3537585"/>
          </a:xfrm>
          <a:prstGeom prst="rect">
            <a:avLst/>
          </a:prstGeom>
          <a:noFill/>
        </p:spPr>
        <p:txBody>
          <a:bodyPr wrap="square" rtlCol="0" anchor="t">
            <a:spAutoFit/>
          </a:bodyPr>
          <a:p>
            <a:pPr>
              <a:lnSpc>
                <a:spcPct val="140000"/>
              </a:lnSpc>
            </a:pPr>
            <a:r>
              <a:rPr lang="zh-CN" altLang="en-US" sz="3200" dirty="0">
                <a:latin typeface="隶书" panose="02010509060101010101" charset="-122"/>
                <a:ea typeface="隶书" panose="02010509060101010101" charset="-122"/>
              </a:rPr>
              <a:t>练得身形似鹤形，</a:t>
            </a:r>
            <a:endParaRPr lang="zh-CN" altLang="en-US" sz="3200" dirty="0">
              <a:latin typeface="隶书" panose="02010509060101010101" charset="-122"/>
              <a:ea typeface="隶书" panose="02010509060101010101" charset="-122"/>
            </a:endParaRPr>
          </a:p>
          <a:p>
            <a:pPr>
              <a:lnSpc>
                <a:spcPct val="140000"/>
              </a:lnSpc>
            </a:pPr>
            <a:r>
              <a:rPr lang="zh-CN" altLang="en-US" sz="3200" dirty="0">
                <a:latin typeface="隶书" panose="02010509060101010101" charset="-122"/>
                <a:ea typeface="隶书" panose="02010509060101010101" charset="-122"/>
              </a:rPr>
              <a:t>千株松下两函经。</a:t>
            </a:r>
            <a:endParaRPr lang="zh-CN" altLang="en-US" sz="3200" dirty="0">
              <a:latin typeface="隶书" panose="02010509060101010101" charset="-122"/>
              <a:ea typeface="隶书" panose="02010509060101010101" charset="-122"/>
            </a:endParaRPr>
          </a:p>
          <a:p>
            <a:pPr>
              <a:lnSpc>
                <a:spcPct val="140000"/>
              </a:lnSpc>
            </a:pPr>
            <a:r>
              <a:rPr lang="zh-CN" altLang="en-US" sz="3200" dirty="0">
                <a:latin typeface="隶书" panose="02010509060101010101" charset="-122"/>
                <a:ea typeface="隶书" panose="02010509060101010101" charset="-122"/>
              </a:rPr>
              <a:t>我来问道无余说，</a:t>
            </a:r>
            <a:endParaRPr lang="zh-CN" altLang="en-US" sz="3200" dirty="0">
              <a:latin typeface="隶书" panose="02010509060101010101" charset="-122"/>
              <a:ea typeface="隶书" panose="02010509060101010101" charset="-122"/>
            </a:endParaRPr>
          </a:p>
          <a:p>
            <a:pPr>
              <a:lnSpc>
                <a:spcPct val="140000"/>
              </a:lnSpc>
            </a:pPr>
            <a:r>
              <a:rPr lang="zh-CN" altLang="en-US" sz="3200" dirty="0">
                <a:latin typeface="隶书" panose="02010509060101010101" charset="-122"/>
                <a:ea typeface="隶书" panose="02010509060101010101" charset="-122"/>
              </a:rPr>
              <a:t>云在青天水在瓶。</a:t>
            </a:r>
            <a:endParaRPr lang="zh-CN" altLang="en-US" sz="3200" dirty="0">
              <a:latin typeface="隶书" panose="02010509060101010101" charset="-122"/>
              <a:ea typeface="隶书" panose="02010509060101010101" charset="-122"/>
            </a:endParaRPr>
          </a:p>
          <a:p>
            <a:pPr algn="r">
              <a:lnSpc>
                <a:spcPct val="140000"/>
              </a:lnSpc>
            </a:pPr>
            <a:r>
              <a:rPr lang="en-US" altLang="zh-CN" sz="3200" dirty="0">
                <a:latin typeface="隶书" panose="02010509060101010101" charset="-122"/>
                <a:ea typeface="隶书" panose="02010509060101010101" charset="-122"/>
              </a:rPr>
              <a:t>——</a:t>
            </a:r>
            <a:r>
              <a:rPr lang="zh-CN" altLang="en-US" sz="3200" dirty="0">
                <a:latin typeface="隶书" panose="02010509060101010101" charset="-122"/>
                <a:ea typeface="隶书" panose="02010509060101010101" charset="-122"/>
              </a:rPr>
              <a:t>唐代李翱</a:t>
            </a:r>
            <a:endParaRPr lang="zh-CN" altLang="en-US" sz="3200" dirty="0">
              <a:latin typeface="隶书" panose="02010509060101010101" charset="-122"/>
              <a:ea typeface="隶书" panose="02010509060101010101" charset="-122"/>
            </a:endParaRPr>
          </a:p>
        </p:txBody>
      </p:sp>
      <p:pic>
        <p:nvPicPr>
          <p:cNvPr id="8" name="图片 7" descr="76cb2fa332ccab346e25e38b18354b63"/>
          <p:cNvPicPr>
            <a:picLocks noChangeAspect="1"/>
          </p:cNvPicPr>
          <p:nvPr/>
        </p:nvPicPr>
        <p:blipFill>
          <a:blip r:embed="rId3"/>
          <a:srcRect l="54511"/>
          <a:stretch>
            <a:fillRect/>
          </a:stretch>
        </p:blipFill>
        <p:spPr>
          <a:xfrm flipH="1" flipV="1">
            <a:off x="-5715" y="-22225"/>
            <a:ext cx="1476375" cy="24110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wd">
                                    <p:tmPct val="10000"/>
                                  </p:iterate>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5"/>
                                        </p:tgtEl>
                                        <p:attrNameLst>
                                          <p:attrName>ppt_y</p:attrName>
                                        </p:attrNameLst>
                                      </p:cBhvr>
                                      <p:tavLst>
                                        <p:tav tm="0">
                                          <p:val>
                                            <p:strVal val="#ppt_y"/>
                                          </p:val>
                                        </p:tav>
                                        <p:tav tm="100000">
                                          <p:val>
                                            <p:strVal val="#ppt_y"/>
                                          </p:val>
                                        </p:tav>
                                      </p:tavLst>
                                    </p:anim>
                                    <p:anim calcmode="lin" valueType="num">
                                      <p:cBhvr>
                                        <p:cTn id="1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5"/>
                                        </p:tgtEl>
                                      </p:cBhvr>
                                    </p:animEffect>
                                  </p:childTnLst>
                                </p:cTn>
                              </p:par>
                              <p:par>
                                <p:cTn id="17" presetID="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0-#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ipe(left)">
                                      <p:cBhvr>
                                        <p:cTn id="23" dur="3000"/>
                                        <p:tgtEl>
                                          <p:spTgt spid="4">
                                            <p:txEl>
                                              <p:pRg st="0" end="0"/>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wipe(left)">
                                      <p:cBhvr>
                                        <p:cTn id="26" dur="3000"/>
                                        <p:tgtEl>
                                          <p:spTgt spid="4">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wipe(left)">
                                      <p:cBhvr>
                                        <p:cTn id="29" dur="3000"/>
                                        <p:tgtEl>
                                          <p:spTgt spid="4">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left)">
                                      <p:cBhvr>
                                        <p:cTn id="32" dur="3000"/>
                                        <p:tgtEl>
                                          <p:spTgt spid="4">
                                            <p:txEl>
                                              <p:pRg st="3" end="3"/>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wipe(left)">
                                      <p:cBhvr>
                                        <p:cTn id="35" dur="3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r="38250"/>
          <a:stretch>
            <a:fillRect/>
          </a:stretch>
        </p:blipFill>
        <p:spPr>
          <a:xfrm>
            <a:off x="8009467" y="0"/>
            <a:ext cx="4182533" cy="6858000"/>
          </a:xfrm>
          <a:prstGeom prst="rect">
            <a:avLst/>
          </a:prstGeom>
        </p:spPr>
      </p:pic>
      <p:sp>
        <p:nvSpPr>
          <p:cNvPr id="4" name="矩形 3"/>
          <p:cNvSpPr/>
          <p:nvPr/>
        </p:nvSpPr>
        <p:spPr>
          <a:xfrm>
            <a:off x="-235585" y="911860"/>
            <a:ext cx="5123180" cy="5946140"/>
          </a:xfrm>
          <a:prstGeom prst="rect">
            <a:avLst/>
          </a:prstGeom>
          <a:blipFill rotWithShape="1">
            <a:blip r:embed="rId2">
              <a:alphaModFix amt="4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674" name="文本占位符 22530"/>
          <p:cNvSpPr/>
          <p:nvPr/>
        </p:nvSpPr>
        <p:spPr>
          <a:xfrm>
            <a:off x="2011680" y="1270635"/>
            <a:ext cx="7775575" cy="1082040"/>
          </a:xfrm>
          <a:prstGeom prst="rect">
            <a:avLst/>
          </a:prstGeom>
          <a:noFill/>
          <a:ln>
            <a:noFill/>
          </a:ln>
        </p:spPr>
        <p:txBody>
          <a:bodyPr vert="horz" lIns="91440" tIns="45720" rIns="91440" bIns="45720" rtlCol="0" anchor="t">
            <a:normAutofit/>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buSzPct val="50000"/>
              <a:buFont typeface="Wingdings 2" panose="05020102010507070707" pitchFamily="2" charset="2"/>
              <a:buNone/>
            </a:pPr>
            <a:endParaRPr lang="zh-CN" altLang="en-US" strike="noStrike" kern="1200" baseline="0" noProof="1" dirty="0" smtClean="0">
              <a:latin typeface="方正古隶简体" panose="03000509000000000000" pitchFamily="65" charset="-122"/>
              <a:ea typeface="方正古隶简体" panose="03000509000000000000" pitchFamily="65" charset="-122"/>
              <a:cs typeface="+mn-cs"/>
            </a:endParaRPr>
          </a:p>
        </p:txBody>
      </p:sp>
      <p:sp>
        <p:nvSpPr>
          <p:cNvPr id="6" name="文本框 5"/>
          <p:cNvSpPr txBox="1"/>
          <p:nvPr/>
        </p:nvSpPr>
        <p:spPr>
          <a:xfrm>
            <a:off x="1247140" y="736600"/>
            <a:ext cx="4473575" cy="2589530"/>
          </a:xfrm>
          <a:prstGeom prst="rect">
            <a:avLst/>
          </a:prstGeom>
          <a:noFill/>
        </p:spPr>
        <p:txBody>
          <a:bodyPr wrap="square" rtlCol="0">
            <a:spAutoFit/>
          </a:bodyPr>
          <a:p>
            <a:pPr indent="-271780" defTabSz="514350" fontAlgn="auto">
              <a:lnSpc>
                <a:spcPct val="150000"/>
              </a:lnSpc>
              <a:buSzPct val="50000"/>
              <a:buFont typeface="Wingdings 2" panose="05020102010507070707" pitchFamily="2" charset="2"/>
              <a:buNone/>
            </a:pPr>
            <a:r>
              <a:rPr lang="zh-CN" altLang="en-US" sz="2400" b="1" noProof="1" dirty="0" smtClean="0">
                <a:solidFill>
                  <a:schemeClr val="tx1"/>
                </a:solidFill>
                <a:latin typeface="隶书" panose="02010509060101010101" charset="-122"/>
                <a:ea typeface="隶书" panose="02010509060101010101" charset="-122"/>
                <a:cs typeface="+mn-cs"/>
                <a:sym typeface="Arial" panose="020B0604020202020204" charset="-76"/>
              </a:rPr>
              <a:t>孟子：恻隐之心、是非之心、羞恶之心、辞让之心。</a:t>
            </a:r>
            <a:endParaRPr lang="zh-CN" altLang="en-US" sz="2400" b="1" noProof="1" dirty="0" smtClean="0">
              <a:solidFill>
                <a:schemeClr val="tx1"/>
              </a:solidFill>
              <a:latin typeface="隶书" panose="02010509060101010101" charset="-122"/>
              <a:ea typeface="隶书" panose="02010509060101010101" charset="-122"/>
              <a:cs typeface="+mn-cs"/>
              <a:sym typeface="Arial" panose="020B0604020202020204" charset="-76"/>
            </a:endParaRPr>
          </a:p>
          <a:p>
            <a:pPr indent="-271780" defTabSz="514350">
              <a:lnSpc>
                <a:spcPct val="130000"/>
              </a:lnSpc>
              <a:buSzPct val="50000"/>
              <a:buFont typeface="Wingdings 2" panose="05020102010507070707" pitchFamily="2" charset="2"/>
              <a:buNone/>
            </a:pPr>
            <a:endParaRPr lang="zh-CN" altLang="en-US" sz="2400" b="1" noProof="1" dirty="0" smtClean="0">
              <a:solidFill>
                <a:schemeClr val="tx1"/>
              </a:solidFill>
              <a:latin typeface="隶书" panose="02010509060101010101" charset="-122"/>
              <a:ea typeface="隶书" panose="02010509060101010101" charset="-122"/>
              <a:cs typeface="+mn-cs"/>
              <a:sym typeface="Arial" panose="020B0604020202020204" charset="-76"/>
            </a:endParaRPr>
          </a:p>
          <a:p>
            <a:pPr indent="-271780" defTabSz="514350">
              <a:lnSpc>
                <a:spcPct val="130000"/>
              </a:lnSpc>
              <a:buSzPct val="50000"/>
              <a:buFont typeface="Wingdings 2" panose="05020102010507070707" pitchFamily="2" charset="2"/>
              <a:buNone/>
            </a:pPr>
            <a:endParaRPr lang="zh-CN" altLang="en-US" sz="2400" b="1" noProof="1" dirty="0" smtClean="0">
              <a:solidFill>
                <a:schemeClr val="tx1"/>
              </a:solidFill>
              <a:latin typeface="隶书" panose="02010509060101010101" charset="-122"/>
              <a:ea typeface="隶书" panose="02010509060101010101" charset="-122"/>
              <a:cs typeface="+mn-cs"/>
              <a:sym typeface="Arial" panose="020B0604020202020204" charset="-76"/>
            </a:endParaRPr>
          </a:p>
          <a:p>
            <a:pPr indent="-271780" defTabSz="514350">
              <a:buSzPct val="50000"/>
              <a:buFont typeface="Arial" panose="020B0604020202020204" charset="-76"/>
              <a:buNone/>
            </a:pPr>
            <a:endParaRPr lang="zh-CN" altLang="en-US" sz="2400" b="1" kern="1200" baseline="0" noProof="1" dirty="0" smtClean="0">
              <a:solidFill>
                <a:schemeClr val="tx1"/>
              </a:solidFill>
              <a:latin typeface="隶书" panose="02010509060101010101" charset="-122"/>
              <a:ea typeface="隶书" panose="02010509060101010101" charset="-122"/>
              <a:cs typeface="+mn-cs"/>
              <a:sym typeface="Arial" panose="020B0604020202020204" charset="-76"/>
            </a:endParaRPr>
          </a:p>
          <a:p>
            <a:pPr indent="-271780" defTabSz="514350">
              <a:buSzPct val="50000"/>
              <a:buFont typeface="Wingdings 2" panose="05020102010507070707" pitchFamily="2" charset="2"/>
            </a:pPr>
            <a:endParaRPr lang="zh-CN" altLang="en-US" sz="2400" b="1" kern="1200" baseline="0" noProof="1" dirty="0" smtClean="0">
              <a:solidFill>
                <a:schemeClr val="tx1"/>
              </a:solidFill>
              <a:latin typeface="隶书" panose="02010509060101010101" charset="-122"/>
              <a:ea typeface="隶书" panose="02010509060101010101" charset="-122"/>
              <a:cs typeface="+mn-cs"/>
              <a:sym typeface="Arial" panose="020B0604020202020204" charset="-76"/>
            </a:endParaRPr>
          </a:p>
        </p:txBody>
      </p:sp>
      <p:sp>
        <p:nvSpPr>
          <p:cNvPr id="2" name="文本框 1"/>
          <p:cNvSpPr txBox="1"/>
          <p:nvPr/>
        </p:nvSpPr>
        <p:spPr>
          <a:xfrm>
            <a:off x="6946265" y="1711325"/>
            <a:ext cx="4115435" cy="1198880"/>
          </a:xfrm>
          <a:prstGeom prst="rect">
            <a:avLst/>
          </a:prstGeom>
          <a:noFill/>
        </p:spPr>
        <p:txBody>
          <a:bodyPr wrap="square" rtlCol="0">
            <a:spAutoFit/>
          </a:bodyPr>
          <a:p>
            <a:pPr indent="-271780" defTabSz="514350" fontAlgn="auto">
              <a:lnSpc>
                <a:spcPct val="150000"/>
              </a:lnSpc>
              <a:buSzPct val="50000"/>
              <a:buFont typeface="Wingdings 2" panose="05020102010507070707" pitchFamily="2" charset="2"/>
              <a:buNone/>
            </a:pPr>
            <a:r>
              <a:rPr lang="zh-CN" altLang="en-US" sz="2400" b="1" noProof="1" dirty="0" smtClean="0">
                <a:solidFill>
                  <a:schemeClr val="tx1"/>
                </a:solidFill>
                <a:latin typeface="隶书" panose="02010509060101010101" charset="-122"/>
                <a:ea typeface="隶书" panose="02010509060101010101" charset="-122"/>
                <a:cs typeface="+mn-cs"/>
                <a:sym typeface="Arial" panose="020B0604020202020204" charset="-76"/>
              </a:rPr>
              <a:t>孔子：仁远乎哉？我欲仁，斯仁至矣。</a:t>
            </a:r>
            <a:endParaRPr lang="zh-CN" altLang="en-US" sz="2400" b="1" noProof="1" dirty="0" smtClean="0">
              <a:solidFill>
                <a:schemeClr val="tx1"/>
              </a:solidFill>
              <a:latin typeface="隶书" panose="02010509060101010101" charset="-122"/>
              <a:ea typeface="隶书" panose="02010509060101010101" charset="-122"/>
              <a:cs typeface="+mn-cs"/>
              <a:sym typeface="Arial" panose="020B0604020202020204" charset="-76"/>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l="4929" t="3780" r="5667" b="4346"/>
          <a:stretch>
            <a:fillRect/>
          </a:stretch>
        </p:blipFill>
        <p:spPr>
          <a:xfrm>
            <a:off x="3105150" y="2136140"/>
            <a:ext cx="3237865" cy="43389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1000"/>
                                        <p:tgtEl>
                                          <p:spTgt spid="28674"/>
                                        </p:tgtEl>
                                      </p:cBhvr>
                                    </p:animEffect>
                                    <p:anim calcmode="lin" valueType="num">
                                      <p:cBhvr>
                                        <p:cTn id="8" dur="1000" fill="hold"/>
                                        <p:tgtEl>
                                          <p:spTgt spid="28674"/>
                                        </p:tgtEl>
                                        <p:attrNameLst>
                                          <p:attrName>ppt_x</p:attrName>
                                        </p:attrNameLst>
                                      </p:cBhvr>
                                      <p:tavLst>
                                        <p:tav tm="0">
                                          <p:val>
                                            <p:strVal val="#ppt_x"/>
                                          </p:val>
                                        </p:tav>
                                        <p:tav tm="100000">
                                          <p:val>
                                            <p:strVal val="#ppt_x"/>
                                          </p:val>
                                        </p:tav>
                                      </p:tavLst>
                                    </p:anim>
                                    <p:anim calcmode="lin" valueType="num">
                                      <p:cBhvr>
                                        <p:cTn id="9" dur="1000" fill="hold"/>
                                        <p:tgtEl>
                                          <p:spTgt spid="286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290830" y="-394970"/>
            <a:ext cx="2052955" cy="2814320"/>
          </a:xfrm>
          <a:prstGeom prst="rect">
            <a:avLst/>
          </a:prstGeom>
        </p:spPr>
      </p:pic>
      <p:sp>
        <p:nvSpPr>
          <p:cNvPr id="12291" name="文本占位符 12290"/>
          <p:cNvSpPr/>
          <p:nvPr>
            <p:ph idx="1"/>
          </p:nvPr>
        </p:nvSpPr>
        <p:spPr>
          <a:xfrm>
            <a:off x="5118100" y="775335"/>
            <a:ext cx="1788795" cy="1722755"/>
          </a:xfrm>
          <a:ln>
            <a:noFill/>
            <a:miter/>
          </a:ln>
        </p:spPr>
        <p:txBody>
          <a:bodyPr anchor="t">
            <a:noAutofit/>
          </a:bodyPr>
          <a:p>
            <a:pPr marL="0" indent="0" defTabSz="514350" fontAlgn="base">
              <a:lnSpc>
                <a:spcPct val="180000"/>
              </a:lnSpc>
              <a:buSzPct val="50000"/>
              <a:buNone/>
            </a:pPr>
            <a:r>
              <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rPr>
              <a:t>内与外  </a:t>
            </a:r>
            <a:endPar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endParaRPr>
          </a:p>
          <a:p>
            <a:pPr marL="0" indent="0" defTabSz="514350" fontAlgn="base">
              <a:lnSpc>
                <a:spcPct val="180000"/>
              </a:lnSpc>
              <a:buSzPct val="50000"/>
              <a:buNone/>
            </a:pPr>
            <a:r>
              <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rPr>
              <a:t>阴与阳   </a:t>
            </a:r>
            <a:endPar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endParaRPr>
          </a:p>
          <a:p>
            <a:pPr marL="0" indent="0" defTabSz="514350" fontAlgn="base">
              <a:lnSpc>
                <a:spcPct val="180000"/>
              </a:lnSpc>
              <a:buSzPct val="50000"/>
              <a:buNone/>
            </a:pPr>
            <a:r>
              <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rPr>
              <a:t>有与无  </a:t>
            </a:r>
            <a:endPar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endParaRPr>
          </a:p>
          <a:p>
            <a:pPr marL="0" indent="0" defTabSz="514350" fontAlgn="base">
              <a:lnSpc>
                <a:spcPct val="180000"/>
              </a:lnSpc>
              <a:buSzPct val="50000"/>
              <a:buNone/>
            </a:pPr>
            <a:r>
              <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rPr>
              <a:t>天与人  </a:t>
            </a:r>
            <a:endPar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endParaRPr>
          </a:p>
          <a:p>
            <a:pPr marL="0" indent="0" defTabSz="514350" fontAlgn="base">
              <a:lnSpc>
                <a:spcPct val="180000"/>
              </a:lnSpc>
              <a:buSzPct val="50000"/>
              <a:buNone/>
            </a:pPr>
            <a:r>
              <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rPr>
              <a:t>动与静  </a:t>
            </a:r>
            <a:endPar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endParaRPr>
          </a:p>
          <a:p>
            <a:pPr marL="0" indent="0" defTabSz="514350" fontAlgn="base">
              <a:lnSpc>
                <a:spcPct val="180000"/>
              </a:lnSpc>
              <a:buSzPct val="50000"/>
              <a:buNone/>
            </a:pPr>
            <a:r>
              <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rPr>
              <a:t>形与神</a:t>
            </a:r>
            <a:endParaRPr lang="zh-CN" altLang="en-US" sz="2400" kern="1200" baseline="0" dirty="0" smtClean="0">
              <a:solidFill>
                <a:schemeClr val="accent2">
                  <a:lumMod val="75000"/>
                </a:schemeClr>
              </a:solidFill>
              <a:latin typeface="方正古隶简体" panose="03000509000000000000" pitchFamily="65" charset="-122"/>
              <a:ea typeface="方正古隶简体" panose="03000509000000000000" pitchFamily="65" charset="-122"/>
              <a:cs typeface="+mn-cs"/>
            </a:endParaRPr>
          </a:p>
        </p:txBody>
      </p:sp>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49"/>
                                        </p:tgtEl>
                                        <p:attrNameLst>
                                          <p:attrName>style.visibility</p:attrName>
                                        </p:attrNameLst>
                                      </p:cBhvr>
                                      <p:to>
                                        <p:strVal val="visible"/>
                                      </p:to>
                                    </p:set>
                                    <p:animEffect transition="in" filter="fade">
                                      <p:cBhvr>
                                        <p:cTn id="7" dur="1000"/>
                                        <p:tgtEl>
                                          <p:spTgt spid="949"/>
                                        </p:tgtEl>
                                      </p:cBhvr>
                                    </p:animEffect>
                                    <p:anim calcmode="lin" valueType="num">
                                      <p:cBhvr>
                                        <p:cTn id="8" dur="1000" fill="hold"/>
                                        <p:tgtEl>
                                          <p:spTgt spid="949"/>
                                        </p:tgtEl>
                                        <p:attrNameLst>
                                          <p:attrName>ppt_x</p:attrName>
                                        </p:attrNameLst>
                                      </p:cBhvr>
                                      <p:tavLst>
                                        <p:tav tm="0">
                                          <p:val>
                                            <p:strVal val="#ppt_x"/>
                                          </p:val>
                                        </p:tav>
                                        <p:tav tm="100000">
                                          <p:val>
                                            <p:strVal val="#ppt_x"/>
                                          </p:val>
                                        </p:tav>
                                      </p:tavLst>
                                    </p:anim>
                                    <p:anim calcmode="lin" valueType="num">
                                      <p:cBhvr>
                                        <p:cTn id="9" dur="1000" fill="hold"/>
                                        <p:tgtEl>
                                          <p:spTgt spid="94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2291">
                                            <p:txEl>
                                              <p:pRg st="0" end="0"/>
                                            </p:txEl>
                                          </p:spTgt>
                                        </p:tgtEl>
                                        <p:attrNameLst>
                                          <p:attrName>style.visibility</p:attrName>
                                        </p:attrNameLst>
                                      </p:cBhvr>
                                      <p:to>
                                        <p:strVal val="visible"/>
                                      </p:to>
                                    </p:set>
                                    <p:animEffect transition="in" filter="fade">
                                      <p:cBhvr>
                                        <p:cTn id="17" dur="2000"/>
                                        <p:tgtEl>
                                          <p:spTgt spid="12291">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291">
                                            <p:txEl>
                                              <p:pRg st="1" end="1"/>
                                            </p:txEl>
                                          </p:spTgt>
                                        </p:tgtEl>
                                        <p:attrNameLst>
                                          <p:attrName>style.visibility</p:attrName>
                                        </p:attrNameLst>
                                      </p:cBhvr>
                                      <p:to>
                                        <p:strVal val="visible"/>
                                      </p:to>
                                    </p:set>
                                    <p:animEffect transition="in" filter="fade">
                                      <p:cBhvr>
                                        <p:cTn id="20" dur="2000"/>
                                        <p:tgtEl>
                                          <p:spTgt spid="12291">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animEffect transition="in" filter="fade">
                                      <p:cBhvr>
                                        <p:cTn id="23" dur="2000"/>
                                        <p:tgtEl>
                                          <p:spTgt spid="122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291">
                                            <p:txEl>
                                              <p:pRg st="3" end="3"/>
                                            </p:txEl>
                                          </p:spTgt>
                                        </p:tgtEl>
                                        <p:attrNameLst>
                                          <p:attrName>style.visibility</p:attrName>
                                        </p:attrNameLst>
                                      </p:cBhvr>
                                      <p:to>
                                        <p:strVal val="visible"/>
                                      </p:to>
                                    </p:set>
                                    <p:animEffect transition="in" filter="fade">
                                      <p:cBhvr>
                                        <p:cTn id="26" dur="2000"/>
                                        <p:tgtEl>
                                          <p:spTgt spid="12291">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animEffect transition="in" filter="fade">
                                      <p:cBhvr>
                                        <p:cTn id="29" dur="2000"/>
                                        <p:tgtEl>
                                          <p:spTgt spid="12291">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291">
                                            <p:txEl>
                                              <p:pRg st="5" end="5"/>
                                            </p:txEl>
                                          </p:spTgt>
                                        </p:tgtEl>
                                        <p:attrNameLst>
                                          <p:attrName>style.visibility</p:attrName>
                                        </p:attrNameLst>
                                      </p:cBhvr>
                                      <p:to>
                                        <p:strVal val="visible"/>
                                      </p:to>
                                    </p:set>
                                    <p:animEffect transition="in" filter="fade">
                                      <p:cBhvr>
                                        <p:cTn id="32" dur="20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2993" t="4407"/>
          <a:stretch>
            <a:fillRect/>
          </a:stretch>
        </p:blipFill>
        <p:spPr>
          <a:xfrm>
            <a:off x="8392160" y="2792095"/>
            <a:ext cx="3799840" cy="4065905"/>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013" t="63232" r="40992" b="5745"/>
          <a:stretch>
            <a:fillRect/>
          </a:stretch>
        </p:blipFill>
        <p:spPr>
          <a:xfrm>
            <a:off x="-21590" y="5501640"/>
            <a:ext cx="5839460" cy="1385570"/>
          </a:xfrm>
          <a:prstGeom prst="rect">
            <a:avLst/>
          </a:prstGeom>
        </p:spPr>
      </p:pic>
      <p:sp>
        <p:nvSpPr>
          <p:cNvPr id="6" name="文本框 5"/>
          <p:cNvSpPr txBox="1"/>
          <p:nvPr/>
        </p:nvSpPr>
        <p:spPr>
          <a:xfrm>
            <a:off x="952500" y="1118870"/>
            <a:ext cx="7741285" cy="2453640"/>
          </a:xfrm>
          <a:prstGeom prst="rect">
            <a:avLst/>
          </a:prstGeom>
          <a:noFill/>
        </p:spPr>
        <p:txBody>
          <a:bodyPr wrap="square" rtlCol="0" anchor="t">
            <a:spAutoFit/>
          </a:bodyPr>
          <a:p>
            <a:pPr algn="l">
              <a:lnSpc>
                <a:spcPct val="160000"/>
              </a:lnSpc>
            </a:pPr>
            <a:r>
              <a:rPr lang="zh-CN" altLang="en-US" sz="2400" dirty="0">
                <a:solidFill>
                  <a:schemeClr val="accent2">
                    <a:lumMod val="50000"/>
                  </a:schemeClr>
                </a:solidFill>
                <a:latin typeface="隶书" panose="02010509060101010101" charset="-122"/>
                <a:ea typeface="隶书" panose="02010509060101010101" charset="-122"/>
                <a:sym typeface="Arial" panose="020B0604020202020204" charset="-76"/>
              </a:rPr>
              <a:t>我们中国文化的性格是交融和合的。用艺术形式呈现心灵世界，艺术形式也是生命力和创造力的窗口，是心灵与生命的全息互动。艺术成为提升人生境界，慰藉心灵的媒介，中国艺术是中国人生哲学的延伸。</a:t>
            </a:r>
            <a:endParaRPr lang="zh-CN" altLang="en-US" sz="2400" dirty="0">
              <a:solidFill>
                <a:schemeClr val="accent2">
                  <a:lumMod val="50000"/>
                </a:schemeClr>
              </a:solidFill>
              <a:latin typeface="隶书" panose="02010509060101010101" charset="-122"/>
              <a:ea typeface="隶书" panose="02010509060101010101"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913385" y="-1960625"/>
            <a:ext cx="4415390" cy="6051910"/>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80" b="61183"/>
          <a:stretch>
            <a:fillRect/>
          </a:stretch>
        </p:blipFill>
        <p:spPr>
          <a:xfrm>
            <a:off x="-254000" y="5233670"/>
            <a:ext cx="12910185" cy="1851660"/>
          </a:xfrm>
          <a:prstGeom prst="rect">
            <a:avLst/>
          </a:prstGeom>
          <a:gradFill>
            <a:gsLst>
              <a:gs pos="0">
                <a:schemeClr val="accent1">
                  <a:lumMod val="5000"/>
                  <a:lumOff val="95000"/>
                </a:schemeClr>
              </a:gs>
              <a:gs pos="74000">
                <a:schemeClr val="accent2">
                  <a:lumMod val="20000"/>
                  <a:lumOff val="80000"/>
                </a:schemeClr>
              </a:gs>
              <a:gs pos="83000">
                <a:schemeClr val="accent2">
                  <a:lumMod val="40000"/>
                  <a:lumOff val="60000"/>
                </a:schemeClr>
              </a:gs>
              <a:gs pos="100000">
                <a:schemeClr val="accent2">
                  <a:lumMod val="40000"/>
                  <a:lumOff val="60000"/>
                </a:schemeClr>
              </a:gs>
            </a:gsLst>
            <a:lin ang="5400000" scaled="0"/>
          </a:gradFill>
          <a:effectLst>
            <a:softEdge rad="647700"/>
          </a:effec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450" y="325120"/>
            <a:ext cx="3540760" cy="5508625"/>
          </a:xfrm>
          <a:prstGeom prst="rect">
            <a:avLst/>
          </a:prstGeom>
        </p:spPr>
      </p:pic>
      <p:sp>
        <p:nvSpPr>
          <p:cNvPr id="4" name="文本占位符 17410"/>
          <p:cNvSpPr>
            <a:spLocks noGrp="1"/>
          </p:cNvSpPr>
          <p:nvPr/>
        </p:nvSpPr>
        <p:spPr>
          <a:xfrm>
            <a:off x="1315720" y="2203450"/>
            <a:ext cx="5239385" cy="338455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solidFill>
                  <a:srgbClr val="C00000"/>
                </a:solidFill>
                <a:latin typeface="隶书" panose="02010509060101010101" charset="-122"/>
                <a:ea typeface="隶书" panose="02010509060101010101" charset="-122"/>
                <a:sym typeface="Arial" panose="020B0604020202020204" charset="-76"/>
              </a:rPr>
              <a:t>内外兼修与全息养成的要旨，是要以人文化成理想的国民，用以化人之认为，应当是我们自己的文明，切身的文明。只有这样的人文，才能够成就我国民之健全人格。也是在中华文化复兴的脉络中，要把中华文化的基本精神落实到人生养成之道的深处、实处。</a:t>
            </a:r>
            <a:endParaRPr lang="zh-CN" altLang="en-US" sz="2400" dirty="0">
              <a:solidFill>
                <a:srgbClr val="C00000"/>
              </a:solidFill>
              <a:latin typeface="隶书" panose="02010509060101010101" charset="-122"/>
              <a:ea typeface="隶书" panose="02010509060101010101"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67" name="淘宝店chenying0907 66"/>
          <p:cNvPicPr>
            <a:picLocks noChangeAspect="1"/>
          </p:cNvPicPr>
          <p:nvPr/>
        </p:nvPicPr>
        <p:blipFill>
          <a:blip r:embed="rId3">
            <a:grayscl/>
          </a:blip>
          <a:srcRect l="12765" b="22482"/>
          <a:stretch>
            <a:fillRect/>
          </a:stretch>
        </p:blipFill>
        <p:spPr>
          <a:xfrm rot="420837" flipH="1">
            <a:off x="6845658" y="694644"/>
            <a:ext cx="5681227" cy="6534677"/>
          </a:xfrm>
          <a:custGeom>
            <a:avLst/>
            <a:gdLst>
              <a:gd name="connsiteX0" fmla="*/ 5681227 w 5681227"/>
              <a:gd name="connsiteY0" fmla="*/ 0 h 6534677"/>
              <a:gd name="connsiteX1" fmla="*/ 717977 w 5681227"/>
              <a:gd name="connsiteY1" fmla="*/ 0 h 6534677"/>
              <a:gd name="connsiteX2" fmla="*/ 0 w 5681227"/>
              <a:gd name="connsiteY2" fmla="*/ 5835706 h 6534677"/>
              <a:gd name="connsiteX3" fmla="*/ 5681226 w 5681227"/>
              <a:gd name="connsiteY3" fmla="*/ 6534677 h 6534677"/>
            </a:gdLst>
            <a:ahLst/>
            <a:cxnLst>
              <a:cxn ang="0">
                <a:pos x="connsiteX0" y="connsiteY0"/>
              </a:cxn>
              <a:cxn ang="0">
                <a:pos x="connsiteX1" y="connsiteY1"/>
              </a:cxn>
              <a:cxn ang="0">
                <a:pos x="connsiteX2" y="connsiteY2"/>
              </a:cxn>
              <a:cxn ang="0">
                <a:pos x="connsiteX3" y="connsiteY3"/>
              </a:cxn>
            </a:cxnLst>
            <a:rect l="l" t="t" r="r" b="b"/>
            <a:pathLst>
              <a:path w="5681227" h="6534677">
                <a:moveTo>
                  <a:pt x="5681227" y="0"/>
                </a:moveTo>
                <a:lnTo>
                  <a:pt x="717977" y="0"/>
                </a:lnTo>
                <a:lnTo>
                  <a:pt x="0" y="5835706"/>
                </a:lnTo>
                <a:lnTo>
                  <a:pt x="5681226" y="6534677"/>
                </a:lnTo>
                <a:close/>
              </a:path>
            </a:pathLst>
          </a:custGeom>
          <a:effectLst>
            <a:softEdge rad="0"/>
          </a:effectLst>
        </p:spPr>
      </p:pic>
      <p:pic>
        <p:nvPicPr>
          <p:cNvPr id="5963" name="淘宝店chenying0907 5962"/>
          <p:cNvPicPr>
            <a:picLocks noChangeAspect="1"/>
          </p:cNvPicPr>
          <p:nvPr/>
        </p:nvPicPr>
        <p:blipFill>
          <a:blip r:embed="rId3"/>
          <a:stretch>
            <a:fillRect/>
          </a:stretch>
        </p:blipFill>
        <p:spPr>
          <a:xfrm rot="11652171" flipV="1">
            <a:off x="9064337" y="2863970"/>
            <a:ext cx="3160188" cy="4090596"/>
          </a:xfrm>
          <a:prstGeom prst="rect">
            <a:avLst/>
          </a:prstGeom>
        </p:spPr>
      </p:pic>
      <p:pic>
        <p:nvPicPr>
          <p:cNvPr id="5964" name="淘宝店chenying0907 5963"/>
          <p:cNvPicPr>
            <a:picLocks noChangeAspect="1"/>
          </p:cNvPicPr>
          <p:nvPr/>
        </p:nvPicPr>
        <p:blipFill>
          <a:blip r:embed="rId4"/>
          <a:stretch>
            <a:fillRect/>
          </a:stretch>
        </p:blipFill>
        <p:spPr>
          <a:xfrm>
            <a:off x="0" y="3769923"/>
            <a:ext cx="208048" cy="869944"/>
          </a:xfrm>
          <a:prstGeom prst="rect">
            <a:avLst/>
          </a:prstGeom>
        </p:spPr>
      </p:pic>
      <p:pic>
        <p:nvPicPr>
          <p:cNvPr id="5965" name="淘宝店chenying0907 5964"/>
          <p:cNvPicPr>
            <a:picLocks noChangeAspect="1"/>
          </p:cNvPicPr>
          <p:nvPr/>
        </p:nvPicPr>
        <p:blipFill>
          <a:blip r:embed="rId5"/>
          <a:stretch>
            <a:fillRect/>
          </a:stretch>
        </p:blipFill>
        <p:spPr>
          <a:xfrm rot="5400000">
            <a:off x="25319" y="-45407"/>
            <a:ext cx="3561721" cy="3652536"/>
          </a:xfrm>
          <a:prstGeom prst="rect">
            <a:avLst/>
          </a:prstGeom>
        </p:spPr>
      </p:pic>
      <p:sp>
        <p:nvSpPr>
          <p:cNvPr id="5968" name="椭圆 5967"/>
          <p:cNvSpPr/>
          <p:nvPr/>
        </p:nvSpPr>
        <p:spPr>
          <a:xfrm>
            <a:off x="7939144" y="2345167"/>
            <a:ext cx="311971" cy="26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9" name="椭圆 5968"/>
          <p:cNvSpPr/>
          <p:nvPr/>
        </p:nvSpPr>
        <p:spPr>
          <a:xfrm>
            <a:off x="9348351" y="2360671"/>
            <a:ext cx="225374" cy="178133"/>
          </a:xfrm>
          <a:custGeom>
            <a:avLst/>
            <a:gdLst>
              <a:gd name="connsiteX0" fmla="*/ 0 w 225329"/>
              <a:gd name="connsiteY0" fmla="*/ 67551 h 135102"/>
              <a:gd name="connsiteX1" fmla="*/ 112665 w 225329"/>
              <a:gd name="connsiteY1" fmla="*/ 0 h 135102"/>
              <a:gd name="connsiteX2" fmla="*/ 225330 w 225329"/>
              <a:gd name="connsiteY2" fmla="*/ 67551 h 135102"/>
              <a:gd name="connsiteX3" fmla="*/ 112665 w 225329"/>
              <a:gd name="connsiteY3" fmla="*/ 135102 h 135102"/>
              <a:gd name="connsiteX4" fmla="*/ 0 w 225329"/>
              <a:gd name="connsiteY4" fmla="*/ 67551 h 135102"/>
              <a:gd name="connsiteX0-1" fmla="*/ 44 w 225374"/>
              <a:gd name="connsiteY0-2" fmla="*/ 110582 h 178133"/>
              <a:gd name="connsiteX1-3" fmla="*/ 123466 w 225374"/>
              <a:gd name="connsiteY1-4" fmla="*/ 0 h 178133"/>
              <a:gd name="connsiteX2-5" fmla="*/ 225374 w 225374"/>
              <a:gd name="connsiteY2-6" fmla="*/ 110582 h 178133"/>
              <a:gd name="connsiteX3-7" fmla="*/ 112709 w 225374"/>
              <a:gd name="connsiteY3-8" fmla="*/ 178133 h 178133"/>
              <a:gd name="connsiteX4-9" fmla="*/ 44 w 225374"/>
              <a:gd name="connsiteY4-10" fmla="*/ 110582 h 1781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74" h="178133">
                <a:moveTo>
                  <a:pt x="44" y="110582"/>
                </a:moveTo>
                <a:cubicBezTo>
                  <a:pt x="1837" y="80893"/>
                  <a:pt x="61243" y="0"/>
                  <a:pt x="123466" y="0"/>
                </a:cubicBezTo>
                <a:cubicBezTo>
                  <a:pt x="185689" y="0"/>
                  <a:pt x="225374" y="73275"/>
                  <a:pt x="225374" y="110582"/>
                </a:cubicBezTo>
                <a:cubicBezTo>
                  <a:pt x="225374" y="147889"/>
                  <a:pt x="174932" y="178133"/>
                  <a:pt x="112709" y="178133"/>
                </a:cubicBezTo>
                <a:cubicBezTo>
                  <a:pt x="50486" y="178133"/>
                  <a:pt x="-1749" y="140271"/>
                  <a:pt x="44" y="110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0" name="椭圆 5969"/>
          <p:cNvSpPr/>
          <p:nvPr/>
        </p:nvSpPr>
        <p:spPr>
          <a:xfrm>
            <a:off x="7551867" y="3318141"/>
            <a:ext cx="64547" cy="15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1" name="椭圆 5970"/>
          <p:cNvSpPr/>
          <p:nvPr/>
        </p:nvSpPr>
        <p:spPr>
          <a:xfrm>
            <a:off x="9660367" y="496303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2" name="椭圆 5971"/>
          <p:cNvSpPr/>
          <p:nvPr/>
        </p:nvSpPr>
        <p:spPr>
          <a:xfrm>
            <a:off x="5475642" y="4832781"/>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3" name="椭圆 5972"/>
          <p:cNvSpPr/>
          <p:nvPr/>
        </p:nvSpPr>
        <p:spPr>
          <a:xfrm>
            <a:off x="5787614" y="228321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4" name="椭圆 5973"/>
          <p:cNvSpPr/>
          <p:nvPr/>
        </p:nvSpPr>
        <p:spPr>
          <a:xfrm>
            <a:off x="8498541" y="1521576"/>
            <a:ext cx="112269" cy="193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5" name="椭圆 5974"/>
          <p:cNvSpPr/>
          <p:nvPr/>
        </p:nvSpPr>
        <p:spPr>
          <a:xfrm>
            <a:off x="8810513" y="374625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6" name="椭圆 5975"/>
          <p:cNvSpPr/>
          <p:nvPr/>
        </p:nvSpPr>
        <p:spPr>
          <a:xfrm>
            <a:off x="11360075" y="484353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7" name="椭圆 5976"/>
          <p:cNvSpPr/>
          <p:nvPr/>
        </p:nvSpPr>
        <p:spPr>
          <a:xfrm>
            <a:off x="9821732" y="602687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8" name="椭圆 5977"/>
          <p:cNvSpPr/>
          <p:nvPr/>
        </p:nvSpPr>
        <p:spPr>
          <a:xfrm>
            <a:off x="10143465" y="3476354"/>
            <a:ext cx="151606" cy="144329"/>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1148 w 165968"/>
              <a:gd name="connsiteY0-2" fmla="*/ 60242 h 141999"/>
              <a:gd name="connsiteX1-3" fmla="*/ 81831 w 165968"/>
              <a:gd name="connsiteY1-4" fmla="*/ 0 h 141999"/>
              <a:gd name="connsiteX2-5" fmla="*/ 162514 w 165968"/>
              <a:gd name="connsiteY2-6" fmla="*/ 60242 h 141999"/>
              <a:gd name="connsiteX3-7" fmla="*/ 135619 w 165968"/>
              <a:gd name="connsiteY3-8" fmla="*/ 141999 h 141999"/>
              <a:gd name="connsiteX4-9" fmla="*/ 1148 w 165968"/>
              <a:gd name="connsiteY4-10" fmla="*/ 60242 h 141999"/>
              <a:gd name="connsiteX0-11" fmla="*/ 997 w 151606"/>
              <a:gd name="connsiteY0-12" fmla="*/ 104235 h 144329"/>
              <a:gd name="connsiteX1-13" fmla="*/ 70923 w 151606"/>
              <a:gd name="connsiteY1-14" fmla="*/ 963 h 144329"/>
              <a:gd name="connsiteX2-15" fmla="*/ 151606 w 151606"/>
              <a:gd name="connsiteY2-16" fmla="*/ 61205 h 144329"/>
              <a:gd name="connsiteX3-17" fmla="*/ 124711 w 151606"/>
              <a:gd name="connsiteY3-18" fmla="*/ 142962 h 144329"/>
              <a:gd name="connsiteX4-19" fmla="*/ 997 w 151606"/>
              <a:gd name="connsiteY4-20" fmla="*/ 104235 h 1443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606" h="144329">
                <a:moveTo>
                  <a:pt x="997" y="104235"/>
                </a:moveTo>
                <a:cubicBezTo>
                  <a:pt x="-7968" y="80569"/>
                  <a:pt x="45822" y="8135"/>
                  <a:pt x="70923" y="963"/>
                </a:cubicBezTo>
                <a:cubicBezTo>
                  <a:pt x="96024" y="-6209"/>
                  <a:pt x="151606" y="27934"/>
                  <a:pt x="151606" y="61205"/>
                </a:cubicBezTo>
                <a:cubicBezTo>
                  <a:pt x="151606" y="94476"/>
                  <a:pt x="149812" y="135790"/>
                  <a:pt x="124711" y="142962"/>
                </a:cubicBezTo>
                <a:cubicBezTo>
                  <a:pt x="99610" y="150134"/>
                  <a:pt x="9962" y="127901"/>
                  <a:pt x="997" y="104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9" name="椭圆 5978"/>
          <p:cNvSpPr/>
          <p:nvPr/>
        </p:nvSpPr>
        <p:spPr>
          <a:xfrm>
            <a:off x="5066852" y="192821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0" name="椭圆 5979"/>
          <p:cNvSpPr/>
          <p:nvPr/>
        </p:nvSpPr>
        <p:spPr>
          <a:xfrm>
            <a:off x="3528509" y="311155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1" name="椭圆 5980"/>
          <p:cNvSpPr/>
          <p:nvPr/>
        </p:nvSpPr>
        <p:spPr>
          <a:xfrm>
            <a:off x="3840481" y="56199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2" name="椭圆 5981"/>
          <p:cNvSpPr/>
          <p:nvPr/>
        </p:nvSpPr>
        <p:spPr>
          <a:xfrm>
            <a:off x="2646381" y="276731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3" name="椭圆 5982"/>
          <p:cNvSpPr/>
          <p:nvPr/>
        </p:nvSpPr>
        <p:spPr>
          <a:xfrm>
            <a:off x="1108038" y="3950654"/>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4" name="椭圆 5983"/>
          <p:cNvSpPr/>
          <p:nvPr/>
        </p:nvSpPr>
        <p:spPr>
          <a:xfrm>
            <a:off x="1420010" y="140109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5" name="椭圆 5984"/>
          <p:cNvSpPr/>
          <p:nvPr/>
        </p:nvSpPr>
        <p:spPr>
          <a:xfrm>
            <a:off x="7863840" y="541369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6" name="椭圆 5985"/>
          <p:cNvSpPr/>
          <p:nvPr/>
        </p:nvSpPr>
        <p:spPr>
          <a:xfrm>
            <a:off x="6325497" y="659703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7" name="椭圆 5986"/>
          <p:cNvSpPr/>
          <p:nvPr/>
        </p:nvSpPr>
        <p:spPr>
          <a:xfrm>
            <a:off x="6637469" y="404747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8" name="椭圆 5987"/>
          <p:cNvSpPr/>
          <p:nvPr/>
        </p:nvSpPr>
        <p:spPr>
          <a:xfrm>
            <a:off x="6992470" y="197124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9" name="椭圆 5988"/>
          <p:cNvSpPr/>
          <p:nvPr/>
        </p:nvSpPr>
        <p:spPr>
          <a:xfrm>
            <a:off x="5454082" y="3154521"/>
            <a:ext cx="182926" cy="163620"/>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0 w 182881"/>
              <a:gd name="connsiteY0-2" fmla="*/ 60321 h 120685"/>
              <a:gd name="connsiteX1-3" fmla="*/ 80683 w 182881"/>
              <a:gd name="connsiteY1-4" fmla="*/ 79 h 120685"/>
              <a:gd name="connsiteX2-5" fmla="*/ 182881 w 182881"/>
              <a:gd name="connsiteY2-6" fmla="*/ 71079 h 120685"/>
              <a:gd name="connsiteX3-7" fmla="*/ 80683 w 182881"/>
              <a:gd name="connsiteY3-8" fmla="*/ 120563 h 120685"/>
              <a:gd name="connsiteX4-9" fmla="*/ 0 w 182881"/>
              <a:gd name="connsiteY4-10" fmla="*/ 60321 h 120685"/>
              <a:gd name="connsiteX0-11" fmla="*/ 45 w 182926"/>
              <a:gd name="connsiteY0-12" fmla="*/ 60309 h 163620"/>
              <a:gd name="connsiteX1-13" fmla="*/ 80728 w 182926"/>
              <a:gd name="connsiteY1-14" fmla="*/ 67 h 163620"/>
              <a:gd name="connsiteX2-15" fmla="*/ 182926 w 182926"/>
              <a:gd name="connsiteY2-16" fmla="*/ 71067 h 163620"/>
              <a:gd name="connsiteX3-17" fmla="*/ 91485 w 182926"/>
              <a:gd name="connsiteY3-18" fmla="*/ 163582 h 163620"/>
              <a:gd name="connsiteX4-19" fmla="*/ 45 w 182926"/>
              <a:gd name="connsiteY4-20" fmla="*/ 60309 h 1636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926" h="163620">
                <a:moveTo>
                  <a:pt x="45" y="60309"/>
                </a:moveTo>
                <a:cubicBezTo>
                  <a:pt x="-1748" y="33057"/>
                  <a:pt x="50248" y="-1726"/>
                  <a:pt x="80728" y="67"/>
                </a:cubicBezTo>
                <a:cubicBezTo>
                  <a:pt x="111208" y="1860"/>
                  <a:pt x="182926" y="37796"/>
                  <a:pt x="182926" y="71067"/>
                </a:cubicBezTo>
                <a:cubicBezTo>
                  <a:pt x="182926" y="104338"/>
                  <a:pt x="121965" y="165375"/>
                  <a:pt x="91485" y="163582"/>
                </a:cubicBezTo>
                <a:cubicBezTo>
                  <a:pt x="61005" y="161789"/>
                  <a:pt x="1838" y="87562"/>
                  <a:pt x="45" y="603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0" name="椭圆 5989"/>
          <p:cNvSpPr/>
          <p:nvPr/>
        </p:nvSpPr>
        <p:spPr>
          <a:xfrm>
            <a:off x="5766099" y="60502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6" name="椭圆 6005"/>
          <p:cNvSpPr/>
          <p:nvPr/>
        </p:nvSpPr>
        <p:spPr>
          <a:xfrm>
            <a:off x="6992470" y="408140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26" name="淘宝店chenying0907 6025"/>
          <p:cNvPicPr>
            <a:picLocks noChangeAspect="1"/>
          </p:cNvPicPr>
          <p:nvPr/>
        </p:nvPicPr>
        <p:blipFill>
          <a:blip r:embed="rId3"/>
          <a:stretch>
            <a:fillRect/>
          </a:stretch>
        </p:blipFill>
        <p:spPr>
          <a:xfrm rot="18000000" flipH="1" flipV="1">
            <a:off x="1902745" y="2792058"/>
            <a:ext cx="1719909" cy="2226277"/>
          </a:xfrm>
          <a:prstGeom prst="rect">
            <a:avLst/>
          </a:prstGeom>
        </p:spPr>
      </p:pic>
      <p:grpSp>
        <p:nvGrpSpPr>
          <p:cNvPr id="2" name="淘宝店chenying0907 1"/>
          <p:cNvGrpSpPr/>
          <p:nvPr/>
        </p:nvGrpSpPr>
        <p:grpSpPr>
          <a:xfrm>
            <a:off x="2646381" y="1885025"/>
            <a:ext cx="7413367" cy="3349809"/>
            <a:chOff x="2756314" y="1948458"/>
            <a:chExt cx="7413367" cy="3349809"/>
          </a:xfrm>
        </p:grpSpPr>
        <p:grpSp>
          <p:nvGrpSpPr>
            <p:cNvPr id="6020" name="淘宝店chenying0907 6019"/>
            <p:cNvGrpSpPr/>
            <p:nvPr/>
          </p:nvGrpSpPr>
          <p:grpSpPr>
            <a:xfrm rot="16200000">
              <a:off x="4788093" y="-83321"/>
              <a:ext cx="3349809" cy="7413367"/>
              <a:chOff x="7210222" y="3140035"/>
              <a:chExt cx="1770664" cy="3272488"/>
            </a:xfrm>
          </p:grpSpPr>
          <p:sp>
            <p:nvSpPr>
              <p:cNvPr id="6021" name="淘宝店chenying0907 6020"/>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2" name="淘宝店chenying0907 6021"/>
              <p:cNvSpPr/>
              <p:nvPr/>
            </p:nvSpPr>
            <p:spPr>
              <a:xfrm>
                <a:off x="7210222" y="3140035"/>
                <a:ext cx="1770664" cy="3272488"/>
              </a:xfrm>
              <a:prstGeom prst="rect">
                <a:avLst/>
              </a:prstGeom>
              <a:blipFill>
                <a:blip r:embed="rId6">
                  <a:alphaModFix amt="26000"/>
                  <a:extLst>
                    <a:ext uri="{BEBA8EAE-BF5A-486C-A8C5-ECC9F3942E4B}">
                      <a14:imgProps xmlns:a14="http://schemas.microsoft.com/office/drawing/2010/main">
                        <a14:imgLayer r:embed="rId2">
                          <a14:imgEffect>
                            <a14:brightnessContrast bright="18000"/>
                          </a14:imgEffect>
                          <a14:imgEffect>
                            <a14:colorTemperature colorTemp="4682"/>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12" name="淘宝店chenying0907 6011"/>
            <p:cNvGrpSpPr/>
            <p:nvPr/>
          </p:nvGrpSpPr>
          <p:grpSpPr>
            <a:xfrm>
              <a:off x="3134359" y="2827554"/>
              <a:ext cx="1520414" cy="1520414"/>
              <a:chOff x="6289903" y="1763607"/>
              <a:chExt cx="1520414" cy="1520414"/>
            </a:xfrm>
          </p:grpSpPr>
          <p:sp>
            <p:nvSpPr>
              <p:cNvPr id="5992" name="淘宝店chenying0907 5991"/>
              <p:cNvSpPr/>
              <p:nvPr/>
            </p:nvSpPr>
            <p:spPr>
              <a:xfrm>
                <a:off x="6289903" y="1763607"/>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94" name="直接连接符 5993"/>
              <p:cNvCxnSpPr/>
              <p:nvPr/>
            </p:nvCxnSpPr>
            <p:spPr>
              <a:xfrm>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5" name="直接连接符 5994"/>
              <p:cNvCxnSpPr/>
              <p:nvPr/>
            </p:nvCxnSpPr>
            <p:spPr>
              <a:xfrm flipH="1">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9" name="直接连接符 5998"/>
              <p:cNvCxnSpPr>
                <a:stCxn id="5992" idx="3"/>
                <a:endCxn id="5992" idx="1"/>
              </p:cNvCxnSpPr>
              <p:nvPr/>
            </p:nvCxnSpPr>
            <p:spPr>
              <a:xfrm flipH="1">
                <a:off x="6289903" y="2523814"/>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2" name="直接连接符 6001"/>
              <p:cNvCxnSpPr>
                <a:stCxn id="5992" idx="0"/>
                <a:endCxn id="5992" idx="2"/>
              </p:cNvCxnSpPr>
              <p:nvPr/>
            </p:nvCxnSpPr>
            <p:spPr>
              <a:xfrm>
                <a:off x="7050110" y="1763607"/>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013" name="淘宝店chenying0907 6012"/>
            <p:cNvGrpSpPr/>
            <p:nvPr/>
          </p:nvGrpSpPr>
          <p:grpSpPr>
            <a:xfrm>
              <a:off x="4770967" y="2827554"/>
              <a:ext cx="1520414" cy="1520414"/>
              <a:chOff x="6289903" y="3511246"/>
              <a:chExt cx="1520414" cy="1520414"/>
            </a:xfrm>
          </p:grpSpPr>
          <p:sp>
            <p:nvSpPr>
              <p:cNvPr id="6007" name="淘宝店chenying0907 6006"/>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08" name="直接连接符 6007"/>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9" name="直接连接符 6008"/>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0" name="直接连接符 6009"/>
              <p:cNvCxnSpPr>
                <a:stCxn id="6007" idx="3"/>
                <a:endCxn id="6007"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1" name="直接连接符 6010"/>
              <p:cNvCxnSpPr>
                <a:stCxn id="6007" idx="0"/>
                <a:endCxn id="6007"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9" name="淘宝店chenying0907 68"/>
            <p:cNvGrpSpPr/>
            <p:nvPr/>
          </p:nvGrpSpPr>
          <p:grpSpPr>
            <a:xfrm>
              <a:off x="6430433" y="2827554"/>
              <a:ext cx="1520414" cy="1520414"/>
              <a:chOff x="6289903" y="3511246"/>
              <a:chExt cx="1520414" cy="1520414"/>
            </a:xfrm>
          </p:grpSpPr>
          <p:sp>
            <p:nvSpPr>
              <p:cNvPr id="70" name="淘宝店chenying0907 69"/>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2" name="直接连接符 71"/>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3" name="直接连接符 72"/>
              <p:cNvCxnSpPr>
                <a:stCxn id="70" idx="3"/>
                <a:endCxn id="70"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74" name="直接连接符 73"/>
              <p:cNvCxnSpPr>
                <a:stCxn id="70" idx="0"/>
                <a:endCxn id="70"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75" name="淘宝店chenying0907 74"/>
            <p:cNvGrpSpPr/>
            <p:nvPr/>
          </p:nvGrpSpPr>
          <p:grpSpPr>
            <a:xfrm>
              <a:off x="8101188" y="2827554"/>
              <a:ext cx="1520414" cy="1520414"/>
              <a:chOff x="6289903" y="3511246"/>
              <a:chExt cx="1520414" cy="1520414"/>
            </a:xfrm>
          </p:grpSpPr>
          <p:sp>
            <p:nvSpPr>
              <p:cNvPr id="76" name="淘宝店chenying0907 75"/>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8" name="直接连接符 77"/>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9" name="直接连接符 78"/>
              <p:cNvCxnSpPr>
                <a:stCxn id="76" idx="3"/>
                <a:endCxn id="76"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80" name="直接连接符 79"/>
              <p:cNvCxnSpPr>
                <a:stCxn id="76" idx="0"/>
                <a:endCxn id="76"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sp>
        <p:nvSpPr>
          <p:cNvPr id="6015" name="文本框 6014"/>
          <p:cNvSpPr txBox="1"/>
          <p:nvPr/>
        </p:nvSpPr>
        <p:spPr>
          <a:xfrm>
            <a:off x="6384728" y="2942264"/>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观</a:t>
            </a:r>
            <a:endParaRPr lang="zh-CN" altLang="en-US" sz="9600" dirty="0">
              <a:latin typeface="方正行楷繁体" panose="02010601030101010101" pitchFamily="65" charset="-122"/>
              <a:ea typeface="方正行楷繁体" panose="02010601030101010101" pitchFamily="65" charset="-122"/>
            </a:endParaRPr>
          </a:p>
        </p:txBody>
      </p:sp>
      <p:sp>
        <p:nvSpPr>
          <p:cNvPr id="81" name="文本框 80"/>
          <p:cNvSpPr txBox="1"/>
          <p:nvPr/>
        </p:nvSpPr>
        <p:spPr>
          <a:xfrm>
            <a:off x="8010328" y="2942264"/>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赏</a:t>
            </a:r>
            <a:endParaRPr lang="zh-CN" altLang="en-US" sz="9600" dirty="0">
              <a:latin typeface="方正行楷繁体" panose="02010601030101010101" pitchFamily="65" charset="-122"/>
              <a:ea typeface="方正行楷繁体" panose="02010601030101010101" pitchFamily="65" charset="-122"/>
            </a:endParaRPr>
          </a:p>
        </p:txBody>
      </p:sp>
      <p:sp>
        <p:nvSpPr>
          <p:cNvPr id="82" name="文本框 81"/>
          <p:cNvSpPr txBox="1"/>
          <p:nvPr/>
        </p:nvSpPr>
        <p:spPr>
          <a:xfrm>
            <a:off x="4606154" y="2892568"/>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谢</a:t>
            </a:r>
            <a:endParaRPr lang="zh-CN" altLang="en-US" sz="9600" dirty="0">
              <a:latin typeface="方正行楷繁体" panose="02010601030101010101" pitchFamily="65" charset="-122"/>
              <a:ea typeface="方正行楷繁体" panose="02010601030101010101" pitchFamily="65" charset="-122"/>
            </a:endParaRPr>
          </a:p>
        </p:txBody>
      </p:sp>
      <p:sp>
        <p:nvSpPr>
          <p:cNvPr id="6014" name="文本框 6013"/>
          <p:cNvSpPr txBox="1"/>
          <p:nvPr/>
        </p:nvSpPr>
        <p:spPr>
          <a:xfrm>
            <a:off x="2963813" y="2892568"/>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谢</a:t>
            </a:r>
            <a:endParaRPr lang="zh-CN" altLang="en-US" sz="9600" dirty="0">
              <a:latin typeface="方正行楷繁体" panose="02010601030101010101" pitchFamily="65" charset="-122"/>
              <a:ea typeface="方正行楷繁体" panose="02010601030101010101" pitchFamily="65"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6014"/>
                                        </p:tgtEl>
                                        <p:attrNameLst>
                                          <p:attrName>style.visibility</p:attrName>
                                        </p:attrNameLst>
                                      </p:cBhvr>
                                      <p:to>
                                        <p:strVal val="visible"/>
                                      </p:to>
                                    </p:set>
                                    <p:animEffect transition="in" filter="circle(in)">
                                      <p:cBhvr>
                                        <p:cTn id="11" dur="1000"/>
                                        <p:tgtEl>
                                          <p:spTgt spid="6014"/>
                                        </p:tgtEl>
                                      </p:cBhvr>
                                    </p:animEffect>
                                  </p:childTnLst>
                                </p:cTn>
                              </p:par>
                            </p:childTnLst>
                          </p:cTn>
                        </p:par>
                        <p:par>
                          <p:cTn id="12" fill="hold">
                            <p:stCondLst>
                              <p:cond delay="1500"/>
                            </p:stCondLst>
                            <p:childTnLst>
                              <p:par>
                                <p:cTn id="13" presetID="6" presetClass="entr" presetSubtype="16"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circle(in)">
                                      <p:cBhvr>
                                        <p:cTn id="15" dur="1000"/>
                                        <p:tgtEl>
                                          <p:spTgt spid="82"/>
                                        </p:tgtEl>
                                      </p:cBhvr>
                                    </p:animEffect>
                                  </p:childTnLst>
                                </p:cTn>
                              </p:par>
                            </p:childTnLst>
                          </p:cTn>
                        </p:par>
                        <p:par>
                          <p:cTn id="16" fill="hold">
                            <p:stCondLst>
                              <p:cond delay="2500"/>
                            </p:stCondLst>
                            <p:childTnLst>
                              <p:par>
                                <p:cTn id="17" presetID="6" presetClass="entr" presetSubtype="16" fill="hold" grpId="0" nodeType="afterEffect">
                                  <p:stCondLst>
                                    <p:cond delay="0"/>
                                  </p:stCondLst>
                                  <p:childTnLst>
                                    <p:set>
                                      <p:cBhvr>
                                        <p:cTn id="18" dur="1" fill="hold">
                                          <p:stCondLst>
                                            <p:cond delay="0"/>
                                          </p:stCondLst>
                                        </p:cTn>
                                        <p:tgtEl>
                                          <p:spTgt spid="6015"/>
                                        </p:tgtEl>
                                        <p:attrNameLst>
                                          <p:attrName>style.visibility</p:attrName>
                                        </p:attrNameLst>
                                      </p:cBhvr>
                                      <p:to>
                                        <p:strVal val="visible"/>
                                      </p:to>
                                    </p:set>
                                    <p:animEffect transition="in" filter="circle(in)">
                                      <p:cBhvr>
                                        <p:cTn id="19" dur="1000"/>
                                        <p:tgtEl>
                                          <p:spTgt spid="6015"/>
                                        </p:tgtEl>
                                      </p:cBhvr>
                                    </p:animEffect>
                                  </p:childTnLst>
                                </p:cTn>
                              </p:par>
                            </p:childTnLst>
                          </p:cTn>
                        </p:par>
                        <p:par>
                          <p:cTn id="20" fill="hold">
                            <p:stCondLst>
                              <p:cond delay="3500"/>
                            </p:stCondLst>
                            <p:childTnLst>
                              <p:par>
                                <p:cTn id="21" presetID="6" presetClass="entr" presetSubtype="16" fill="hold" grpId="0"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circle(in)">
                                      <p:cBhvr>
                                        <p:cTn id="23"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5" grpId="0"/>
      <p:bldP spid="81" grpId="0"/>
      <p:bldP spid="82" grpId="0"/>
      <p:bldP spid="60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1806575" y="403225"/>
            <a:ext cx="4851400" cy="645160"/>
          </a:xfrm>
          <a:prstGeom prst="rect">
            <a:avLst/>
          </a:prstGeom>
          <a:noFill/>
        </p:spPr>
        <p:txBody>
          <a:bodyPr wrap="square" rtlCol="0">
            <a:spAutoFit/>
          </a:bodyPr>
          <a:p>
            <a:pPr algn="l"/>
            <a:r>
              <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rPr>
              <a:t>安顿生命 熔铸贯通</a:t>
            </a:r>
            <a:endPar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6138545" y="24574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3" name="内容占位符 2"/>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545709" y="1417479"/>
            <a:ext cx="7620000" cy="2463800"/>
          </a:xfrm>
          <a:prstGeom prst="rect">
            <a:avLst/>
          </a:prstGeom>
          <a:noFill/>
          <a:ln>
            <a:noFill/>
          </a:ln>
          <a:effectLst>
            <a:outerShdw blurRad="50800" dist="38100" dir="2700000" algn="tl" rotWithShape="0">
              <a:prstClr val="black">
                <a:alpha val="40000"/>
              </a:prstClr>
            </a:outerShdw>
          </a:effectLst>
        </p:spPr>
      </p:pic>
      <p:pic>
        <p:nvPicPr>
          <p:cNvPr id="4" name="内容占位符 3" descr="艺"/>
          <p:cNvPicPr>
            <a:picLocks noChangeAspect="1"/>
          </p:cNvPicPr>
          <p:nvPr>
            <p:ph idx="1"/>
          </p:nvPr>
        </p:nvPicPr>
        <p:blipFill>
          <a:blip r:embed="rId5"/>
          <a:stretch>
            <a:fillRect/>
          </a:stretch>
        </p:blipFill>
        <p:spPr>
          <a:xfrm>
            <a:off x="5485765" y="4366260"/>
            <a:ext cx="834390" cy="704215"/>
          </a:xfrm>
          <a:prstGeom prst="rect">
            <a:avLst/>
          </a:prstGeom>
        </p:spPr>
      </p:pic>
      <p:pic>
        <p:nvPicPr>
          <p:cNvPr id="5" name="图片 4" descr="六"/>
          <p:cNvPicPr>
            <a:picLocks noChangeAspect="1"/>
          </p:cNvPicPr>
          <p:nvPr/>
        </p:nvPicPr>
        <p:blipFill>
          <a:blip r:embed="rId6"/>
          <a:stretch>
            <a:fillRect/>
          </a:stretch>
        </p:blipFill>
        <p:spPr>
          <a:xfrm>
            <a:off x="4378325" y="4365625"/>
            <a:ext cx="781050" cy="704215"/>
          </a:xfrm>
          <a:prstGeom prst="rect">
            <a:avLst/>
          </a:prstGeom>
        </p:spPr>
      </p:pic>
      <p:pic>
        <p:nvPicPr>
          <p:cNvPr id="7" name="图片 6" descr="艺"/>
          <p:cNvPicPr>
            <a:picLocks noChangeAspect="1"/>
          </p:cNvPicPr>
          <p:nvPr/>
        </p:nvPicPr>
        <p:blipFill>
          <a:blip r:embed="rId7"/>
          <a:stretch>
            <a:fillRect/>
          </a:stretch>
        </p:blipFill>
        <p:spPr>
          <a:xfrm>
            <a:off x="6657975" y="4066540"/>
            <a:ext cx="1303655" cy="1303655"/>
          </a:xfrm>
          <a:prstGeom prst="rect">
            <a:avLst/>
          </a:prstGeom>
        </p:spPr>
      </p:pic>
      <p:sp>
        <p:nvSpPr>
          <p:cNvPr id="8" name="文本框 7"/>
          <p:cNvSpPr txBox="1"/>
          <p:nvPr/>
        </p:nvSpPr>
        <p:spPr>
          <a:xfrm>
            <a:off x="5837555" y="4065905"/>
            <a:ext cx="2945130" cy="1568450"/>
          </a:xfrm>
          <a:prstGeom prst="rect">
            <a:avLst/>
          </a:prstGeom>
          <a:noFill/>
        </p:spPr>
        <p:txBody>
          <a:bodyPr wrap="square" rtlCol="0">
            <a:spAutoFit/>
          </a:bodyPr>
          <a:p>
            <a:r>
              <a:rPr lang="zh-CN" altLang="en-US" sz="9600"/>
              <a:t>（ ）</a:t>
            </a:r>
            <a:endParaRPr lang="zh-CN" altLang="en-US" sz="96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4107815" y="403225"/>
            <a:ext cx="2550160" cy="645160"/>
          </a:xfrm>
          <a:prstGeom prst="rect">
            <a:avLst/>
          </a:prstGeom>
          <a:noFill/>
        </p:spPr>
        <p:txBody>
          <a:bodyPr wrap="square" rtlCol="0">
            <a:spAutoFit/>
          </a:bodyPr>
          <a:p>
            <a:pPr algn="l"/>
            <a:r>
              <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rPr>
              <a:t>先六艺</a:t>
            </a:r>
            <a:endPar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6138545" y="24574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775460" y="1271270"/>
            <a:ext cx="7070725" cy="460375"/>
          </a:xfrm>
          <a:prstGeom prst="rect">
            <a:avLst/>
          </a:prstGeom>
          <a:noFill/>
        </p:spPr>
        <p:txBody>
          <a:bodyPr wrap="square" rtlCol="0">
            <a:spAutoFit/>
          </a:bodyPr>
          <a:p>
            <a:r>
              <a:rPr lang="zh-CN" altLang="en-US" sz="2400">
                <a:latin typeface="隶书" panose="02010509060101010101" charset="-122"/>
                <a:ea typeface="隶书" panose="02010509060101010101" charset="-122"/>
              </a:rPr>
              <a:t>《楚辞》中“余既滋兰之九畹兮，又树蕙之百亩。”</a:t>
            </a:r>
            <a:endParaRPr lang="zh-CN" altLang="en-US" sz="2400">
              <a:latin typeface="隶书" panose="02010509060101010101" charset="-122"/>
              <a:ea typeface="隶书" panose="02010509060101010101" charset="-122"/>
            </a:endParaRPr>
          </a:p>
        </p:txBody>
      </p:sp>
      <p:pic>
        <p:nvPicPr>
          <p:cNvPr id="10" name="图片 9" descr="梅兰竹菊四君子"/>
          <p:cNvPicPr>
            <a:picLocks noChangeAspect="1"/>
          </p:cNvPicPr>
          <p:nvPr/>
        </p:nvPicPr>
        <p:blipFill>
          <a:blip r:embed="rId4"/>
          <a:stretch>
            <a:fillRect/>
          </a:stretch>
        </p:blipFill>
        <p:spPr>
          <a:xfrm>
            <a:off x="1384300" y="1875790"/>
            <a:ext cx="7996555" cy="46081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7399020" y="403225"/>
            <a:ext cx="1829435" cy="645160"/>
          </a:xfrm>
          <a:prstGeom prst="rect">
            <a:avLst/>
          </a:prstGeom>
          <a:noFill/>
        </p:spPr>
        <p:txBody>
          <a:bodyPr wrap="square" rtlCol="0">
            <a:spAutoFit/>
          </a:bodyPr>
          <a:p>
            <a:pPr algn="l"/>
            <a:r>
              <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rPr>
              <a:t>游于艺</a:t>
            </a:r>
            <a:endPar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9458" name="文本占位符 14338"/>
          <p:cNvSpPr/>
          <p:nvPr>
            <p:ph idx="1"/>
          </p:nvPr>
        </p:nvSpPr>
        <p:spPr>
          <a:xfrm>
            <a:off x="1539240" y="1602105"/>
            <a:ext cx="8100695" cy="4624070"/>
          </a:xfrm>
          <a:noFill/>
          <a:ln>
            <a:noFill/>
          </a:ln>
        </p:spPr>
        <p:txBody>
          <a:bodyPr lIns="91440" tIns="45720" rIns="91440" bIns="45720" anchor="t">
            <a:normAutofit lnSpcReduction="20000"/>
          </a:bodyPr>
          <a:p>
            <a:pPr marL="0" indent="0" algn="l" defTabSz="514350" fontAlgn="auto">
              <a:lnSpc>
                <a:spcPct val="150000"/>
              </a:lnSpc>
              <a:buSzPct val="50000"/>
              <a:buFont typeface="Wingdings 2" panose="05020102010507070707" pitchFamily="2" charset="2"/>
              <a:buNone/>
            </a:pPr>
            <a:r>
              <a:rPr lang="zh-CN" altLang="en-US" sz="2400" strike="noStrike" kern="1200" baseline="0" noProof="1" dirty="0" smtClean="0">
                <a:latin typeface="楷体" panose="02010609060101010101" charset="-122"/>
                <a:ea typeface="楷体" panose="02010609060101010101" charset="-122"/>
                <a:cs typeface="+mn-cs"/>
                <a:sym typeface="Arial" panose="020B0604020202020204" charset="-76"/>
              </a:rPr>
              <a:t>《周礼》：保氏掌谏王恶，而养国子以道，乃教之</a:t>
            </a:r>
            <a:r>
              <a:rPr lang="zh-CN" altLang="en-US" sz="2400" strike="noStrike" kern="1200" baseline="0" noProof="1" dirty="0" smtClean="0">
                <a:solidFill>
                  <a:schemeClr val="tx1"/>
                </a:solidFill>
                <a:latin typeface="楷体" panose="02010609060101010101" charset="-122"/>
                <a:ea typeface="楷体" panose="02010609060101010101" charset="-122"/>
                <a:cs typeface="+mn-cs"/>
                <a:sym typeface="Arial" panose="020B0604020202020204" charset="-76"/>
              </a:rPr>
              <a:t>六艺：</a:t>
            </a:r>
            <a:r>
              <a:rPr lang="zh-CN" altLang="en-US" sz="2400" strike="noStrike" kern="1200" baseline="0" noProof="1" dirty="0" smtClean="0">
                <a:solidFill>
                  <a:srgbClr val="FF0000"/>
                </a:solidFill>
                <a:latin typeface="楷体" panose="02010609060101010101" charset="-122"/>
                <a:ea typeface="楷体" panose="02010609060101010101" charset="-122"/>
                <a:cs typeface="+mn-cs"/>
                <a:sym typeface="Arial" panose="020B0604020202020204" charset="-76"/>
              </a:rPr>
              <a:t>一曰五礼；二曰六乐；三曰五射；四曰五驭；五曰六书；六曰九数。</a:t>
            </a:r>
            <a:endParaRPr lang="zh-CN" altLang="en-US" sz="2400" strike="noStrike" kern="1200" baseline="0" noProof="1" dirty="0" smtClean="0">
              <a:solidFill>
                <a:srgbClr val="FF0000"/>
              </a:solidFill>
              <a:latin typeface="楷体" panose="02010609060101010101" charset="-122"/>
              <a:ea typeface="楷体" panose="02010609060101010101" charset="-122"/>
              <a:cs typeface="+mn-cs"/>
              <a:sym typeface="Arial" panose="020B0604020202020204" charset="-76"/>
            </a:endParaRPr>
          </a:p>
          <a:p>
            <a:pPr marL="0" indent="0" algn="l" defTabSz="514350" fontAlgn="auto">
              <a:lnSpc>
                <a:spcPct val="120000"/>
              </a:lnSpc>
              <a:buSzPct val="50000"/>
              <a:buFont typeface="Wingdings 2" panose="05020102010507070707" pitchFamily="2" charset="2"/>
              <a:buNone/>
            </a:pPr>
            <a:endParaRPr lang="zh-CN" altLang="en-US" sz="2400" strike="noStrike" kern="1200" baseline="0" noProof="1" dirty="0" smtClean="0">
              <a:solidFill>
                <a:srgbClr val="FF0000"/>
              </a:solidFill>
              <a:latin typeface="楷体" panose="02010609060101010101" charset="-122"/>
              <a:ea typeface="楷体" panose="02010609060101010101" charset="-122"/>
              <a:cs typeface="+mn-cs"/>
              <a:sym typeface="Arial" panose="020B0604020202020204" charset="-76"/>
            </a:endParaRPr>
          </a:p>
          <a:p>
            <a:pPr marL="0" indent="0" algn="l" defTabSz="514350" fontAlgn="auto">
              <a:lnSpc>
                <a:spcPct val="120000"/>
              </a:lnSpc>
              <a:buSzPct val="50000"/>
              <a:buFont typeface="Wingdings 2" panose="05020102010507070707" pitchFamily="2" charset="2"/>
              <a:buNone/>
            </a:pPr>
            <a:endParaRPr lang="zh-CN" altLang="en-US" sz="2400" strike="noStrike" kern="1200" baseline="0" noProof="1" dirty="0" smtClean="0">
              <a:latin typeface="隶书" panose="02010509060101010101" charset="-122"/>
              <a:ea typeface="隶书" panose="02010509060101010101" charset="-122"/>
              <a:cs typeface="+mn-cs"/>
              <a:sym typeface="Arial" panose="020B0604020202020204" charset="-76"/>
            </a:endParaRPr>
          </a:p>
        </p:txBody>
      </p:sp>
      <p:pic>
        <p:nvPicPr>
          <p:cNvPr id="3" name="内容占位符 2"/>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608574" y="3387249"/>
            <a:ext cx="7620000" cy="2463800"/>
          </a:xfrm>
          <a:prstGeom prst="rect">
            <a:avLst/>
          </a:prstGeom>
          <a:noFill/>
          <a:ln>
            <a:noFill/>
          </a:ln>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19458">
                                            <p:txEl>
                                              <p:pRg st="0" end="0"/>
                                            </p:txEl>
                                          </p:spTgt>
                                        </p:tgtEl>
                                        <p:attrNameLst>
                                          <p:attrName>style.visibility</p:attrName>
                                        </p:attrNameLst>
                                      </p:cBhvr>
                                      <p:to>
                                        <p:strVal val="visible"/>
                                      </p:to>
                                    </p:set>
                                    <p:animEffect transition="in" filter="wipe(up)">
                                      <p:cBhvr>
                                        <p:cTn id="15" dur="3000"/>
                                        <p:tgtEl>
                                          <p:spTgt spid="1945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945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37711" t="51400"/>
          <a:stretch>
            <a:fillRect/>
          </a:stretch>
        </p:blipFill>
        <p:spPr>
          <a:xfrm>
            <a:off x="7920203" y="3525011"/>
            <a:ext cx="4271797" cy="3332989"/>
          </a:xfrm>
          <a:prstGeom prst="rect">
            <a:avLst/>
          </a:prstGeom>
        </p:spPr>
      </p:pic>
      <p:sp>
        <p:nvSpPr>
          <p:cNvPr id="11265" name="文本占位符 10241"/>
          <p:cNvSpPr/>
          <p:nvPr/>
        </p:nvSpPr>
        <p:spPr>
          <a:xfrm>
            <a:off x="1010285" y="845820"/>
            <a:ext cx="2783840" cy="3229610"/>
          </a:xfrm>
          <a:prstGeom prst="rect">
            <a:avLst/>
          </a:prstGeom>
        </p:spPr>
        <p:txBody>
          <a:bodyPr vert="horz" lIns="91440" tIns="45720" rIns="91440" bIns="45720" rtlCol="0" anchor="t">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 indent="0" fontAlgn="auto">
              <a:lnSpc>
                <a:spcPct val="120000"/>
              </a:lnSpc>
              <a:buNone/>
            </a:pPr>
            <a:r>
              <a:rPr lang="zh-CN" altLang="en-US" sz="2400" dirty="0" smtClean="0">
                <a:latin typeface="隶书" panose="02010509060101010101" charset="-122"/>
                <a:ea typeface="隶书" panose="02010509060101010101" charset="-122"/>
                <a:sym typeface="Arial" panose="020B0604020202020204" charset="-76"/>
              </a:rPr>
              <a:t>五礼</a:t>
            </a:r>
            <a:endParaRPr lang="zh-CN" altLang="en-US" sz="2400" strike="noStrike" noProof="1" dirty="0">
              <a:solidFill>
                <a:srgbClr val="C00000"/>
              </a:solidFill>
              <a:latin typeface="方正古隶简体" panose="03000509000000000000" pitchFamily="65" charset="-122"/>
              <a:ea typeface="方正古隶简体" panose="03000509000000000000" pitchFamily="65" charset="-122"/>
              <a:sym typeface="Arial" panose="020B0604020202020204" charset="-76"/>
            </a:endParaRPr>
          </a:p>
          <a:p>
            <a:pPr marL="635" indent="0" fontAlgn="auto">
              <a:lnSpc>
                <a:spcPct val="120000"/>
              </a:lnSpc>
              <a:buNone/>
            </a:pPr>
            <a:r>
              <a:rPr lang="zh-CN" altLang="en-US" sz="2400" dirty="0" smtClean="0">
                <a:latin typeface="隶书" panose="02010509060101010101" charset="-122"/>
                <a:ea typeface="隶书" panose="02010509060101010101" charset="-122"/>
                <a:sym typeface="Arial" panose="020B0604020202020204" charset="-76"/>
              </a:rPr>
              <a:t>六乐</a:t>
            </a:r>
            <a:endParaRPr lang="zh-CN" altLang="en-US" sz="2400" strike="noStrike" noProof="1" dirty="0">
              <a:solidFill>
                <a:srgbClr val="C00000"/>
              </a:solidFill>
              <a:latin typeface="方正古隶简体" panose="03000509000000000000" pitchFamily="65" charset="-122"/>
              <a:ea typeface="方正古隶简体" panose="03000509000000000000" pitchFamily="65" charset="-122"/>
              <a:sym typeface="Arial" panose="020B0604020202020204" charset="-76"/>
            </a:endParaRPr>
          </a:p>
          <a:p>
            <a:pPr marL="635" indent="0" fontAlgn="auto">
              <a:lnSpc>
                <a:spcPct val="120000"/>
              </a:lnSpc>
              <a:buNone/>
            </a:pPr>
            <a:r>
              <a:rPr lang="zh-CN" altLang="en-US" sz="2400" dirty="0" smtClean="0">
                <a:latin typeface="隶书" panose="02010509060101010101" charset="-122"/>
                <a:ea typeface="隶书" panose="02010509060101010101" charset="-122"/>
                <a:sym typeface="Arial" panose="020B0604020202020204" charset="-76"/>
              </a:rPr>
              <a:t>五射</a:t>
            </a:r>
            <a:endParaRPr lang="zh-CN" altLang="en-US" sz="2400" strike="noStrike" noProof="1" dirty="0">
              <a:solidFill>
                <a:srgbClr val="C00000"/>
              </a:solidFill>
              <a:latin typeface="方正古隶简体" panose="03000509000000000000" pitchFamily="65" charset="-122"/>
              <a:ea typeface="方正古隶简体" panose="03000509000000000000" pitchFamily="65" charset="-122"/>
              <a:sym typeface="Arial" panose="020B0604020202020204" charset="-76"/>
            </a:endParaRPr>
          </a:p>
          <a:p>
            <a:pPr marL="635" indent="0" fontAlgn="auto">
              <a:lnSpc>
                <a:spcPct val="120000"/>
              </a:lnSpc>
              <a:buNone/>
            </a:pPr>
            <a:r>
              <a:rPr lang="zh-CN" altLang="en-US" sz="2400" dirty="0" smtClean="0">
                <a:latin typeface="隶书" panose="02010509060101010101" charset="-122"/>
                <a:ea typeface="隶书" panose="02010509060101010101" charset="-122"/>
                <a:sym typeface="Arial" panose="020B0604020202020204" charset="-76"/>
              </a:rPr>
              <a:t>五驭</a:t>
            </a:r>
            <a:endParaRPr lang="zh-CN" altLang="en-US" sz="2400" strike="noStrike" noProof="1" dirty="0" smtClean="0">
              <a:latin typeface="隶书" panose="02010509060101010101" charset="-122"/>
              <a:ea typeface="隶书" panose="02010509060101010101" charset="-122"/>
              <a:sym typeface="Arial" panose="020B0604020202020204" charset="-76"/>
            </a:endParaRPr>
          </a:p>
          <a:p>
            <a:pPr marL="635" indent="0" fontAlgn="auto">
              <a:lnSpc>
                <a:spcPct val="120000"/>
              </a:lnSpc>
              <a:buNone/>
            </a:pPr>
            <a:r>
              <a:rPr lang="zh-CN" altLang="en-US" sz="2400" strike="noStrike" noProof="1" dirty="0" smtClean="0">
                <a:latin typeface="隶书" panose="02010509060101010101" charset="-122"/>
                <a:ea typeface="隶书" panose="02010509060101010101" charset="-122"/>
                <a:sym typeface="Arial" panose="020B0604020202020204" charset="-76"/>
              </a:rPr>
              <a:t>六书</a:t>
            </a:r>
            <a:endParaRPr lang="zh-CN" altLang="en-US" sz="2400" strike="noStrike" noProof="1" dirty="0" smtClean="0">
              <a:latin typeface="隶书" panose="02010509060101010101" charset="-122"/>
              <a:ea typeface="隶书" panose="02010509060101010101" charset="-122"/>
              <a:sym typeface="Arial" panose="020B0604020202020204" charset="-76"/>
            </a:endParaRPr>
          </a:p>
          <a:p>
            <a:pPr marL="635" indent="0" fontAlgn="auto">
              <a:lnSpc>
                <a:spcPct val="120000"/>
              </a:lnSpc>
              <a:buNone/>
            </a:pPr>
            <a:r>
              <a:rPr lang="zh-CN" altLang="en-US" sz="2400" dirty="0" smtClean="0">
                <a:latin typeface="隶书" panose="02010509060101010101" charset="-122"/>
                <a:ea typeface="隶书" panose="02010509060101010101" charset="-122"/>
                <a:sym typeface="Arial" panose="020B0604020202020204" charset="-76"/>
              </a:rPr>
              <a:t>九数</a:t>
            </a:r>
            <a:endParaRPr lang="zh-CN" altLang="en-US" sz="2400" strike="noStrike" noProof="1" dirty="0">
              <a:solidFill>
                <a:srgbClr val="C00000"/>
              </a:solidFill>
              <a:latin typeface="方正古隶简体" panose="03000509000000000000" pitchFamily="65" charset="-122"/>
              <a:ea typeface="方正古隶简体" panose="03000509000000000000" pitchFamily="65" charset="-122"/>
              <a:sym typeface="Arial" panose="020B0604020202020204" charset="-76"/>
            </a:endParaRPr>
          </a:p>
        </p:txBody>
      </p:sp>
      <p:sp>
        <p:nvSpPr>
          <p:cNvPr id="3" name="文本框 2"/>
          <p:cNvSpPr txBox="1"/>
          <p:nvPr/>
        </p:nvSpPr>
        <p:spPr>
          <a:xfrm>
            <a:off x="2928303" y="713105"/>
            <a:ext cx="5974080" cy="3304540"/>
          </a:xfrm>
          <a:prstGeom prst="rect">
            <a:avLst/>
          </a:prstGeom>
          <a:noFill/>
        </p:spPr>
        <p:txBody>
          <a:bodyPr wrap="none" rtlCol="0">
            <a:spAutoFit/>
          </a:bodyPr>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吉、凶、军、宾、嘉</a:t>
            </a:r>
            <a:endParaRPr lang="zh-CN" altLang="en-US" sz="2400" strike="noStrike" kern="1200" baseline="0" noProof="1" dirty="0" smtClean="0">
              <a:latin typeface="隶书" panose="02010509060101010101" charset="-122"/>
              <a:ea typeface="隶书" panose="02010509060101010101" charset="-122"/>
              <a:cs typeface="+mn-cs"/>
              <a:sym typeface="Arial" panose="020B0604020202020204" charset="-76"/>
            </a:endParaRPr>
          </a:p>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黄帝﹑尧﹑舜﹑禹﹑汤﹑周武王六代的古乐</a:t>
            </a: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五种射技</a:t>
            </a: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五种驭术</a:t>
            </a:r>
            <a:endParaRPr lang="zh-CN" altLang="en-US" sz="2400" dirty="0" smtClean="0">
              <a:latin typeface="隶书" panose="02010509060101010101" charset="-122"/>
              <a:ea typeface="隶书" panose="02010509060101010101" charset="-122"/>
              <a:sym typeface="Arial" panose="020B0604020202020204" charset="-76"/>
            </a:endParaRPr>
          </a:p>
          <a:p>
            <a:pPr marL="0" indent="0" algn="l" defTabSz="514350" fontAlgn="auto">
              <a:lnSpc>
                <a:spcPct val="150000"/>
              </a:lnSpc>
              <a:buSzPct val="50000"/>
              <a:buFont typeface="Wingdings 2" panose="05020102010507070707" pitchFamily="2" charset="2"/>
              <a:buNone/>
            </a:pPr>
            <a:r>
              <a:rPr lang="zh-CN" altLang="en-US" sz="2400" dirty="0" smtClean="0">
                <a:latin typeface="隶书" panose="02010509060101010101" charset="-122"/>
                <a:ea typeface="隶书" panose="02010509060101010101" charset="-122"/>
                <a:sym typeface="Arial" panose="020B0604020202020204" charset="-76"/>
              </a:rPr>
              <a:t>六种造字法</a:t>
            </a:r>
            <a:endParaRPr lang="zh-CN" altLang="en-US" sz="2400" strike="noStrike" kern="1200" baseline="0" noProof="1" dirty="0" smtClean="0">
              <a:latin typeface="隶书" panose="02010509060101010101" charset="-122"/>
              <a:ea typeface="隶书" panose="02010509060101010101" charset="-122"/>
              <a:cs typeface="+mn-cs"/>
              <a:sym typeface="Arial" panose="020B0604020202020204" charset="-76"/>
            </a:endParaRPr>
          </a:p>
          <a:p>
            <a:pPr marL="0" indent="0" algn="l" defTabSz="514350" fontAlgn="auto">
              <a:lnSpc>
                <a:spcPct val="120000"/>
              </a:lnSpc>
              <a:buSzPct val="50000"/>
              <a:buFont typeface="Wingdings 2" panose="05020102010507070707" pitchFamily="2" charset="2"/>
              <a:buNone/>
            </a:pPr>
            <a:r>
              <a:rPr lang="zh-CN" altLang="en-US" sz="2400" noProof="1" dirty="0" smtClean="0">
                <a:solidFill>
                  <a:schemeClr val="tx1"/>
                </a:solidFill>
                <a:latin typeface="隶书" panose="02010509060101010101" charset="-122"/>
                <a:ea typeface="隶书" panose="02010509060101010101" charset="-122"/>
                <a:cs typeface="+mn-cs"/>
                <a:sym typeface="Arial" panose="020B0604020202020204" charset="-76"/>
              </a:rPr>
              <a:t>九种计算科目</a:t>
            </a:r>
            <a:endParaRPr lang="zh-CN" altLang="en-US" sz="2400" noProof="1" dirty="0" smtClean="0">
              <a:solidFill>
                <a:schemeClr val="tx1"/>
              </a:solidFill>
              <a:latin typeface="隶书" panose="02010509060101010101" charset="-122"/>
              <a:ea typeface="隶书" panose="02010509060101010101" charset="-122"/>
              <a:cs typeface="+mn-cs"/>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265"/>
                                        </p:tgtEl>
                                        <p:attrNameLst>
                                          <p:attrName>style.visibility</p:attrName>
                                        </p:attrNameLst>
                                      </p:cBhvr>
                                      <p:to>
                                        <p:strVal val="visible"/>
                                      </p:to>
                                    </p:set>
                                    <p:animEffect transition="in" filter="fade">
                                      <p:cBhvr>
                                        <p:cTn id="12" dur="1000"/>
                                        <p:tgtEl>
                                          <p:spTgt spid="11265"/>
                                        </p:tgtEl>
                                      </p:cBhvr>
                                    </p:animEffect>
                                    <p:anim calcmode="lin" valueType="num">
                                      <p:cBhvr>
                                        <p:cTn id="13" dur="1000" fill="hold"/>
                                        <p:tgtEl>
                                          <p:spTgt spid="11265"/>
                                        </p:tgtEl>
                                        <p:attrNameLst>
                                          <p:attrName>ppt_x</p:attrName>
                                        </p:attrNameLst>
                                      </p:cBhvr>
                                      <p:tavLst>
                                        <p:tav tm="0">
                                          <p:val>
                                            <p:strVal val="#ppt_x"/>
                                          </p:val>
                                        </p:tav>
                                        <p:tav tm="100000">
                                          <p:val>
                                            <p:strVal val="#ppt_x"/>
                                          </p:val>
                                        </p:tav>
                                      </p:tavLst>
                                    </p:anim>
                                    <p:anim calcmode="lin" valueType="num">
                                      <p:cBhvr>
                                        <p:cTn id="14" dur="1000" fill="hold"/>
                                        <p:tgtEl>
                                          <p:spTgt spid="11265"/>
                                        </p:tgtEl>
                                        <p:attrNameLst>
                                          <p:attrName>ppt_y</p:attrName>
                                        </p:attrNameLst>
                                      </p:cBhvr>
                                      <p:tavLst>
                                        <p:tav tm="0">
                                          <p:val>
                                            <p:strVal val="#ppt_y+.1"/>
                                          </p:val>
                                        </p:tav>
                                        <p:tav tm="100000">
                                          <p:val>
                                            <p:strVal val="#ppt_y"/>
                                          </p:val>
                                        </p:tav>
                                      </p:tavLst>
                                    </p:anim>
                                  </p:childTnLst>
                                </p:cTn>
                              </p:par>
                              <p:par>
                                <p:cTn id="15" presetID="5"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2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19458" name="文本占位符 14338"/>
          <p:cNvSpPr/>
          <p:nvPr>
            <p:ph idx="1"/>
          </p:nvPr>
        </p:nvSpPr>
        <p:spPr>
          <a:xfrm>
            <a:off x="1545590" y="344170"/>
            <a:ext cx="8100695" cy="650240"/>
          </a:xfrm>
          <a:noFill/>
          <a:ln>
            <a:noFill/>
          </a:ln>
        </p:spPr>
        <p:txBody>
          <a:bodyPr lIns="91440" tIns="45720" rIns="91440" bIns="45720" anchor="t">
            <a:normAutofit/>
          </a:bodyPr>
          <a:p>
            <a:pPr marL="0" indent="0" algn="l" defTabSz="514350" fontAlgn="auto">
              <a:lnSpc>
                <a:spcPct val="120000"/>
              </a:lnSpc>
              <a:buSzPct val="50000"/>
              <a:buFont typeface="Wingdings 2" panose="05020102010507070707" pitchFamily="2" charset="2"/>
              <a:buNone/>
            </a:pPr>
            <a:r>
              <a:rPr lang="zh-CN" altLang="en-US" sz="2400" strike="noStrike" kern="1200" baseline="0" noProof="1" dirty="0" smtClean="0">
                <a:latin typeface="隶书" panose="02010509060101010101" charset="-122"/>
                <a:ea typeface="隶书" panose="02010509060101010101" charset="-122"/>
                <a:cs typeface="+mn-cs"/>
                <a:sym typeface="Arial" panose="020B0604020202020204" charset="-76"/>
              </a:rPr>
              <a:t>孔子以诗书礼乐教，弟子盖三千焉，身通六艺者七十有二。</a:t>
            </a:r>
            <a:endParaRPr lang="zh-CN" altLang="en-US" sz="2400" strike="noStrike" kern="1200" baseline="0" noProof="1" dirty="0" smtClean="0">
              <a:latin typeface="隶书" panose="02010509060101010101" charset="-122"/>
              <a:ea typeface="隶书" panose="02010509060101010101" charset="-122"/>
              <a:cs typeface="+mn-cs"/>
              <a:sym typeface="Arial" panose="020B0604020202020204" charset="-76"/>
            </a:endParaRPr>
          </a:p>
          <a:p>
            <a:pPr marL="0" indent="0" algn="r" defTabSz="514350" fontAlgn="auto">
              <a:lnSpc>
                <a:spcPct val="120000"/>
              </a:lnSpc>
              <a:buSzPct val="50000"/>
              <a:buFont typeface="Wingdings 2" panose="05020102010507070707" pitchFamily="2" charset="2"/>
              <a:buNone/>
            </a:pPr>
            <a:endParaRPr lang="zh-CN" altLang="en-US" sz="2400" strike="noStrike" kern="1200" baseline="0" noProof="1" dirty="0" smtClean="0">
              <a:latin typeface="隶书" panose="02010509060101010101" charset="-122"/>
              <a:ea typeface="隶书" panose="02010509060101010101" charset="-122"/>
              <a:cs typeface="+mn-cs"/>
              <a:sym typeface="Arial" panose="020B0604020202020204" charset="-76"/>
            </a:endParaRPr>
          </a:p>
        </p:txBody>
      </p:sp>
      <p:sp>
        <p:nvSpPr>
          <p:cNvPr id="2" name="文本占位符 14338"/>
          <p:cNvSpPr/>
          <p:nvPr/>
        </p:nvSpPr>
        <p:spPr>
          <a:xfrm>
            <a:off x="1312545" y="5971540"/>
            <a:ext cx="8100695" cy="883285"/>
          </a:xfrm>
          <a:prstGeom prst="rect">
            <a:avLst/>
          </a:prstGeom>
          <a:noFill/>
          <a:ln>
            <a:no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514350" fontAlgn="auto">
              <a:lnSpc>
                <a:spcPct val="120000"/>
              </a:lnSpc>
              <a:buSzPct val="50000"/>
              <a:buFont typeface="Wingdings 2" panose="05020102010507070707" pitchFamily="2" charset="2"/>
              <a:buNone/>
            </a:pPr>
            <a:endPar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405" y="1501140"/>
            <a:ext cx="6017260" cy="4273550"/>
          </a:xfrm>
          <a:prstGeom prst="rect">
            <a:avLst/>
          </a:prstGeom>
          <a:effectLst>
            <a:outerShdw blurRad="50800" dist="38100" dir="2700000" sx="101000" sy="101000" algn="tl" rotWithShape="0">
              <a:prstClr val="black">
                <a:alpha val="40000"/>
              </a:prstClr>
            </a:outerShdw>
          </a:effectLst>
        </p:spPr>
      </p:pic>
      <p:sp>
        <p:nvSpPr>
          <p:cNvPr id="4" name="文本框 3"/>
          <p:cNvSpPr txBox="1"/>
          <p:nvPr/>
        </p:nvSpPr>
        <p:spPr>
          <a:xfrm>
            <a:off x="7312025" y="1579245"/>
            <a:ext cx="2101215" cy="4392295"/>
          </a:xfrm>
          <a:prstGeom prst="rect">
            <a:avLst/>
          </a:prstGeom>
          <a:noFill/>
        </p:spPr>
        <p:txBody>
          <a:bodyPr vert="eaVert" wrap="square" rtlCol="0">
            <a:spAutoFit/>
          </a:bodyPr>
          <a:p>
            <a:pPr>
              <a:lnSpc>
                <a:spcPct val="130000"/>
              </a:lnSpc>
            </a:pPr>
            <a:r>
              <a:rPr lang="en-US" altLang="zh-CN">
                <a:latin typeface="隶书" panose="02010509060101010101" charset="-122"/>
                <a:ea typeface="隶书" panose="02010509060101010101" charset="-122"/>
              </a:rPr>
              <a:t>  </a:t>
            </a:r>
            <a:r>
              <a:rPr lang="zh-CN" altLang="en-US" sz="2400" dirty="0" smtClean="0">
                <a:latin typeface="隶书" panose="02010509060101010101" charset="-122"/>
                <a:ea typeface="隶书" panose="02010509060101010101" charset="-122"/>
                <a:sym typeface="Arial" panose="020B0604020202020204" charset="-76"/>
              </a:rPr>
              <a:t>六藝齋：</a:t>
            </a:r>
            <a:endParaRPr lang="zh-CN" altLang="en-US" sz="2400" dirty="0" smtClean="0">
              <a:latin typeface="隶书" panose="02010509060101010101" charset="-122"/>
              <a:ea typeface="隶书" panose="02010509060101010101" charset="-122"/>
              <a:sym typeface="Arial" panose="020B0604020202020204" charset="-76"/>
            </a:endParaRPr>
          </a:p>
          <a:p>
            <a:pPr>
              <a:lnSpc>
                <a:spcPct val="130000"/>
              </a:lnSpc>
            </a:pPr>
            <a:r>
              <a:rPr lang="zh-CN" altLang="en-US" sz="2400" dirty="0" smtClean="0">
                <a:latin typeface="隶书" panose="02010509060101010101" charset="-122"/>
                <a:ea typeface="隶书" panose="02010509060101010101" charset="-122"/>
                <a:sym typeface="Arial" panose="020B0604020202020204" charset="-76"/>
              </a:rPr>
              <a:t>一代宗師興斆毓，</a:t>
            </a:r>
            <a:endParaRPr lang="zh-CN" altLang="en-US" sz="2400" dirty="0" smtClean="0">
              <a:latin typeface="隶书" panose="02010509060101010101" charset="-122"/>
              <a:ea typeface="隶书" panose="02010509060101010101" charset="-122"/>
              <a:sym typeface="Arial" panose="020B0604020202020204" charset="-76"/>
            </a:endParaRPr>
          </a:p>
          <a:p>
            <a:pPr>
              <a:lnSpc>
                <a:spcPct val="130000"/>
              </a:lnSpc>
            </a:pPr>
            <a:r>
              <a:rPr lang="zh-CN" altLang="en-US" sz="2400" dirty="0" smtClean="0">
                <a:latin typeface="隶书" panose="02010509060101010101" charset="-122"/>
                <a:ea typeface="隶书" panose="02010509060101010101" charset="-122"/>
                <a:sym typeface="Arial" panose="020B0604020202020204" charset="-76"/>
              </a:rPr>
              <a:t>千秋大道重人材。</a:t>
            </a:r>
            <a:endParaRPr lang="zh-CN" altLang="en-US" sz="2400" strike="noStrike" kern="1200" baseline="0" noProof="1" dirty="0" smtClean="0">
              <a:latin typeface="隶书" panose="02010509060101010101" charset="-122"/>
              <a:ea typeface="隶书" panose="02010509060101010101" charset="-122"/>
              <a:cs typeface="+mn-cs"/>
              <a:sym typeface="Arial" panose="020B0604020202020204" charset="-76"/>
            </a:endParaRPr>
          </a:p>
          <a:p>
            <a:pPr>
              <a:lnSpc>
                <a:spcPct val="130000"/>
              </a:lnSpc>
            </a:pPr>
            <a:r>
              <a:rPr lang="en-US" altLang="zh-CN" sz="2400"/>
              <a:t>  </a:t>
            </a:r>
            <a:endParaRPr lang="en-US" altLang="zh-CN" sz="2400"/>
          </a:p>
        </p:txBody>
      </p:sp>
      <p:pic>
        <p:nvPicPr>
          <p:cNvPr id="31" name="Picture 272" descr="2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4292" b="14367"/>
          <a:stretch>
            <a:fillRect/>
          </a:stretch>
        </p:blipFill>
        <p:spPr bwMode="auto">
          <a:xfrm>
            <a:off x="9818370" y="18923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rot="10800000">
            <a:off x="10695305" y="4804410"/>
            <a:ext cx="1543685" cy="2101850"/>
          </a:xfrm>
          <a:prstGeom prst="rect">
            <a:avLst/>
          </a:prstGeom>
        </p:spPr>
      </p:pic>
      <p:grpSp>
        <p:nvGrpSpPr>
          <p:cNvPr id="14" name="组合 13"/>
          <p:cNvGrpSpPr/>
          <p:nvPr/>
        </p:nvGrpSpPr>
        <p:grpSpPr>
          <a:xfrm>
            <a:off x="1054735" y="2252345"/>
            <a:ext cx="5053330" cy="1919605"/>
            <a:chOff x="10379" y="2975"/>
            <a:chExt cx="7958" cy="3023"/>
          </a:xfrm>
        </p:grpSpPr>
        <p:sp>
          <p:nvSpPr>
            <p:cNvPr id="15" name="文本框 14"/>
            <p:cNvSpPr txBox="1"/>
            <p:nvPr/>
          </p:nvSpPr>
          <p:spPr>
            <a:xfrm>
              <a:off x="10379" y="3839"/>
              <a:ext cx="7958" cy="2159"/>
            </a:xfrm>
            <a:prstGeom prst="rect">
              <a:avLst/>
            </a:prstGeom>
            <a:noFill/>
          </p:spPr>
          <p:txBody>
            <a:bodyPr wrap="square" rtlCol="0">
              <a:spAutoFit/>
            </a:bodyPr>
            <a:p>
              <a:pPr algn="l">
                <a:lnSpc>
                  <a:spcPct val="120000"/>
                </a:lnSpc>
              </a:pP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endPar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endParaRPr>
            </a:p>
          </p:txBody>
        </p:sp>
        <p:sp>
          <p:nvSpPr>
            <p:cNvPr id="16" name="文本框 15"/>
            <p:cNvSpPr txBox="1"/>
            <p:nvPr/>
          </p:nvSpPr>
          <p:spPr>
            <a:xfrm>
              <a:off x="10511" y="2975"/>
              <a:ext cx="4778" cy="864"/>
            </a:xfrm>
            <a:prstGeom prst="rect">
              <a:avLst/>
            </a:prstGeom>
            <a:noFill/>
          </p:spPr>
          <p:txBody>
            <a:bodyPr wrap="square" rtlCol="0">
              <a:spAutoFit/>
            </a:bodyPr>
            <a:p>
              <a:r>
                <a:rPr lang="zh-CN" altLang="en-US" b="1">
                  <a:solidFill>
                    <a:schemeClr val="bg1"/>
                  </a:solidFill>
                  <a:latin typeface="方正苏新诗柳楷简体-yolan" panose="02000000000000000000" charset="-122"/>
                  <a:ea typeface="方正苏新诗柳楷简体-yolan" panose="02000000000000000000" charset="-122"/>
                </a:rPr>
                <a:t>点击输入标题</a:t>
              </a:r>
              <a:endParaRPr lang="zh-CN" altLang="en-US" b="1">
                <a:solidFill>
                  <a:schemeClr val="bg1"/>
                </a:solidFill>
                <a:latin typeface="方正苏新诗柳楷简体-yolan" panose="02000000000000000000" charset="-122"/>
                <a:ea typeface="方正苏新诗柳楷简体-yolan" panose="02000000000000000000" charset="-122"/>
              </a:endParaRPr>
            </a:p>
            <a:p>
              <a:r>
                <a:rPr lang="zh-CN" altLang="en-US" sz="1200" spc="300">
                  <a:solidFill>
                    <a:schemeClr val="bg1"/>
                  </a:solidFill>
                  <a:uFillTx/>
                  <a:latin typeface="方正苏新诗柳楷简体-yolan" panose="02000000000000000000" charset="-122"/>
                  <a:ea typeface="方正苏新诗柳楷简体-yolan" panose="02000000000000000000" charset="-122"/>
                </a:rPr>
                <a:t>Click enter title</a:t>
              </a:r>
              <a:endParaRPr lang="zh-CN" altLang="en-US" sz="1200" spc="300">
                <a:solidFill>
                  <a:schemeClr val="bg1"/>
                </a:solidFill>
                <a:uFillTx/>
                <a:latin typeface="方正苏新诗柳楷简体-yolan" panose="02000000000000000000" charset="-122"/>
                <a:ea typeface="方正苏新诗柳楷简体-yolan" panose="02000000000000000000" charset="-122"/>
              </a:endParaRPr>
            </a:p>
          </p:txBody>
        </p:sp>
      </p:grpSp>
      <p:pic>
        <p:nvPicPr>
          <p:cNvPr id="11" name="图片 10" descr="dfb9c533e5a1fe0fd9f7bd6588cdef7a"/>
          <p:cNvPicPr>
            <a:picLocks noChangeAspect="1"/>
          </p:cNvPicPr>
          <p:nvPr/>
        </p:nvPicPr>
        <p:blipFill>
          <a:blip r:embed="rId2"/>
          <a:stretch>
            <a:fillRect/>
          </a:stretch>
        </p:blipFill>
        <p:spPr>
          <a:xfrm flipH="1">
            <a:off x="1905" y="4404360"/>
            <a:ext cx="3646805" cy="2574290"/>
          </a:xfrm>
          <a:prstGeom prst="rect">
            <a:avLst/>
          </a:prstGeom>
        </p:spPr>
      </p:pic>
      <p:sp>
        <p:nvSpPr>
          <p:cNvPr id="17410" name="文本占位符 17410"/>
          <p:cNvSpPr>
            <a:spLocks noGrp="1"/>
          </p:cNvSpPr>
          <p:nvPr>
            <p:ph idx="1"/>
          </p:nvPr>
        </p:nvSpPr>
        <p:spPr>
          <a:xfrm>
            <a:off x="938530" y="1352550"/>
            <a:ext cx="9170670" cy="1305560"/>
          </a:xfrm>
        </p:spPr>
        <p:txBody>
          <a:bodyPr anchor="t">
            <a:noAutofit/>
          </a:bodyPr>
          <a:p>
            <a:pPr marL="0" indent="0">
              <a:lnSpc>
                <a:spcPct val="120000"/>
              </a:lnSpc>
              <a:buNone/>
            </a:pPr>
            <a:r>
              <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rPr>
              <a:t>书 、诗 、礼、 乐（失传） 、易、 春秋</a:t>
            </a:r>
            <a:endPar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marL="0" indent="0">
              <a:lnSpc>
                <a:spcPct val="120000"/>
              </a:lnSpc>
              <a:buNone/>
            </a:pPr>
            <a:endParaRPr lang="zh-CN" altLang="en-US" sz="2400"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marL="0" indent="0">
              <a:lnSpc>
                <a:spcPct val="120000"/>
              </a:lnSpc>
              <a:buNone/>
            </a:pPr>
            <a:endParaRPr lang="zh-CN" altLang="en-US" sz="2400" dirty="0">
              <a:solidFill>
                <a:srgbClr val="D9627D"/>
              </a:solidFill>
              <a:latin typeface="方正古隶简体" panose="03000509000000000000" pitchFamily="65" charset="-122"/>
              <a:ea typeface="方正古隶简体" panose="03000509000000000000" pitchFamily="65" charset="-122"/>
              <a:sym typeface="Arial" panose="020B0604020202020204" charset="-76"/>
            </a:endParaRPr>
          </a:p>
          <a:p>
            <a:pPr marL="0" indent="0">
              <a:lnSpc>
                <a:spcPct val="120000"/>
              </a:lnSpc>
              <a:buNone/>
            </a:pPr>
            <a:r>
              <a:rPr lang="zh-CN" altLang="en-US" sz="2400" dirty="0">
                <a:solidFill>
                  <a:srgbClr val="D9627D"/>
                </a:solidFill>
                <a:latin typeface="方正古隶简体" panose="03000509000000000000" pitchFamily="65" charset="-122"/>
                <a:ea typeface="方正古隶简体" panose="03000509000000000000" pitchFamily="65" charset="-122"/>
                <a:sym typeface="Arial" panose="020B0604020202020204" charset="-76"/>
              </a:rPr>
              <a:t>                                             </a:t>
            </a:r>
            <a:r>
              <a:rPr lang="zh-CN" altLang="en-US" sz="2400" dirty="0">
                <a:solidFill>
                  <a:srgbClr val="D9627D"/>
                </a:solidFill>
                <a:latin typeface="隶书" panose="02010509060101010101" charset="-122"/>
                <a:ea typeface="隶书" panose="02010509060101010101" charset="-122"/>
                <a:sym typeface="Arial" panose="020B0604020202020204" charset="-76"/>
              </a:rPr>
              <a:t>      孔门四科十哲：</a:t>
            </a:r>
            <a:endParaRPr lang="zh-CN" altLang="en-US" sz="2400" dirty="0">
              <a:solidFill>
                <a:srgbClr val="D9627D"/>
              </a:solidFill>
              <a:latin typeface="隶书" panose="02010509060101010101" charset="-122"/>
              <a:ea typeface="隶书" panose="02010509060101010101" charset="-122"/>
              <a:sym typeface="Arial" panose="020B0604020202020204" charset="-76"/>
            </a:endParaRPr>
          </a:p>
          <a:p>
            <a:pPr marL="0" indent="0">
              <a:lnSpc>
                <a:spcPct val="120000"/>
              </a:lnSpc>
              <a:buNone/>
            </a:pPr>
            <a:r>
              <a:rPr lang="zh-CN" altLang="en-US" sz="2400" dirty="0">
                <a:solidFill>
                  <a:srgbClr val="D9627D"/>
                </a:solidFill>
                <a:latin typeface="隶书" panose="02010509060101010101" charset="-122"/>
                <a:ea typeface="隶书" panose="02010509060101010101" charset="-122"/>
                <a:sym typeface="Arial" panose="020B0604020202020204" charset="-76"/>
              </a:rPr>
              <a:t>                     德行：顏淵、閔子騫、冉伯牛、仲弓。</a:t>
            </a:r>
            <a:endParaRPr lang="zh-CN" altLang="en-US" sz="2400" dirty="0">
              <a:solidFill>
                <a:srgbClr val="D9627D"/>
              </a:solidFill>
              <a:latin typeface="隶书" panose="02010509060101010101" charset="-122"/>
              <a:ea typeface="隶书" panose="02010509060101010101" charset="-122"/>
              <a:sym typeface="Arial" panose="020B0604020202020204" charset="-76"/>
            </a:endParaRPr>
          </a:p>
          <a:p>
            <a:pPr marL="0" indent="0">
              <a:lnSpc>
                <a:spcPct val="120000"/>
              </a:lnSpc>
              <a:buNone/>
            </a:pPr>
            <a:r>
              <a:rPr lang="zh-CN" altLang="en-US" sz="2400" dirty="0">
                <a:solidFill>
                  <a:srgbClr val="D9627D"/>
                </a:solidFill>
                <a:latin typeface="隶书" panose="02010509060101010101" charset="-122"/>
                <a:ea typeface="隶书" panose="02010509060101010101" charset="-122"/>
                <a:sym typeface="Arial" panose="020B0604020202020204" charset="-76"/>
              </a:rPr>
              <a:t>                     言语：宰我、子貢</a:t>
            </a:r>
            <a:endParaRPr lang="zh-CN" altLang="en-US" sz="2400" dirty="0">
              <a:solidFill>
                <a:srgbClr val="D9627D"/>
              </a:solidFill>
              <a:latin typeface="隶书" panose="02010509060101010101" charset="-122"/>
              <a:ea typeface="隶书" panose="02010509060101010101" charset="-122"/>
              <a:sym typeface="Arial" panose="020B0604020202020204" charset="-76"/>
            </a:endParaRPr>
          </a:p>
          <a:p>
            <a:pPr marL="0" indent="0">
              <a:lnSpc>
                <a:spcPct val="120000"/>
              </a:lnSpc>
              <a:buNone/>
            </a:pPr>
            <a:r>
              <a:rPr lang="zh-CN" altLang="en-US" sz="2400" dirty="0">
                <a:solidFill>
                  <a:srgbClr val="D9627D"/>
                </a:solidFill>
                <a:latin typeface="隶书" panose="02010509060101010101" charset="-122"/>
                <a:ea typeface="隶书" panose="02010509060101010101" charset="-122"/>
                <a:sym typeface="Arial" panose="020B0604020202020204" charset="-76"/>
              </a:rPr>
              <a:t>                     政事：冉有、季路</a:t>
            </a:r>
            <a:endParaRPr lang="zh-CN" altLang="en-US" sz="2400" dirty="0">
              <a:solidFill>
                <a:srgbClr val="D9627D"/>
              </a:solidFill>
              <a:latin typeface="隶书" panose="02010509060101010101" charset="-122"/>
              <a:ea typeface="隶书" panose="02010509060101010101" charset="-122"/>
              <a:sym typeface="Arial" panose="020B0604020202020204" charset="-76"/>
            </a:endParaRPr>
          </a:p>
          <a:p>
            <a:pPr marL="0" indent="0">
              <a:lnSpc>
                <a:spcPct val="120000"/>
              </a:lnSpc>
              <a:buNone/>
            </a:pPr>
            <a:r>
              <a:rPr lang="zh-CN" altLang="en-US" sz="2400" dirty="0">
                <a:solidFill>
                  <a:srgbClr val="D9627D"/>
                </a:solidFill>
                <a:latin typeface="隶书" panose="02010509060101010101" charset="-122"/>
                <a:ea typeface="隶书" panose="02010509060101010101" charset="-122"/>
                <a:sym typeface="Arial" panose="020B0604020202020204" charset="-76"/>
              </a:rPr>
              <a:t>                     文学：子游、子夏</a:t>
            </a:r>
            <a:endParaRPr lang="zh-CN" altLang="en-US" sz="2400" dirty="0">
              <a:solidFill>
                <a:srgbClr val="D9627D"/>
              </a:solidFill>
              <a:latin typeface="隶书" panose="02010509060101010101" charset="-122"/>
              <a:ea typeface="隶书" panose="02010509060101010101" charset="-122"/>
              <a:sym typeface="Arial" panose="020B0604020202020204" charset="-76"/>
            </a:endParaRPr>
          </a:p>
        </p:txBody>
      </p:sp>
      <p:sp>
        <p:nvSpPr>
          <p:cNvPr id="25" name="TextBox 24"/>
          <p:cNvSpPr txBox="1"/>
          <p:nvPr/>
        </p:nvSpPr>
        <p:spPr>
          <a:xfrm>
            <a:off x="5292090" y="403225"/>
            <a:ext cx="3068955" cy="645160"/>
          </a:xfrm>
          <a:prstGeom prst="rect">
            <a:avLst/>
          </a:prstGeom>
          <a:noFill/>
        </p:spPr>
        <p:txBody>
          <a:bodyPr wrap="square" rtlCol="0">
            <a:spAutoFit/>
          </a:bodyPr>
          <a:p>
            <a:pPr algn="l"/>
            <a:r>
              <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rPr>
              <a:t>后“六艺”</a:t>
            </a:r>
            <a:endPar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8637905" y="24574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1000" fill="hold"/>
                                        <p:tgtEl>
                                          <p:spTgt spid="31"/>
                                        </p:tgtEl>
                                        <p:attrNameLst>
                                          <p:attrName>ppt_x</p:attrName>
                                        </p:attrNameLst>
                                      </p:cBhvr>
                                      <p:tavLst>
                                        <p:tav tm="0">
                                          <p:val>
                                            <p:strVal val="0-#ppt_w/2"/>
                                          </p:val>
                                        </p:tav>
                                        <p:tav tm="100000">
                                          <p:val>
                                            <p:strVal val="#ppt_x"/>
                                          </p:val>
                                        </p:tav>
                                      </p:tavLst>
                                    </p:anim>
                                    <p:anim calcmode="lin" valueType="num">
                                      <p:cBhvr additive="base">
                                        <p:cTn id="15" dur="1000" fill="hold"/>
                                        <p:tgtEl>
                                          <p:spTgt spid="31"/>
                                        </p:tgtEl>
                                        <p:attrNameLst>
                                          <p:attrName>ppt_y</p:attrName>
                                        </p:attrNameLst>
                                      </p:cBhvr>
                                      <p:tavLst>
                                        <p:tav tm="0">
                                          <p:val>
                                            <p:strVal val="#ppt_y"/>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7410">
                                            <p:txEl>
                                              <p:pRg st="3" end="3"/>
                                            </p:txEl>
                                          </p:spTgt>
                                        </p:tgtEl>
                                        <p:attrNameLst>
                                          <p:attrName>style.visibility</p:attrName>
                                        </p:attrNameLst>
                                      </p:cBhvr>
                                      <p:to>
                                        <p:strVal val="visible"/>
                                      </p:to>
                                    </p:set>
                                    <p:animEffect transition="in" filter="fade">
                                      <p:cBhvr>
                                        <p:cTn id="18" dur="1000"/>
                                        <p:tgtEl>
                                          <p:spTgt spid="17410">
                                            <p:txEl>
                                              <p:pRg st="3" end="3"/>
                                            </p:txEl>
                                          </p:spTgt>
                                        </p:tgtEl>
                                      </p:cBhvr>
                                    </p:animEffect>
                                    <p:anim calcmode="lin" valueType="num">
                                      <p:cBhvr>
                                        <p:cTn id="19" dur="1000" fill="hold"/>
                                        <p:tgtEl>
                                          <p:spTgt spid="17410">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17410">
                                            <p:txEl>
                                              <p:pRg st="3" end="3"/>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410">
                                            <p:txEl>
                                              <p:pRg st="0" end="0"/>
                                            </p:txEl>
                                          </p:spTgt>
                                        </p:tgtEl>
                                        <p:attrNameLst>
                                          <p:attrName>style.visibility</p:attrName>
                                        </p:attrNameLst>
                                      </p:cBhvr>
                                      <p:to>
                                        <p:strVal val="visible"/>
                                      </p:to>
                                    </p:set>
                                    <p:animEffect transition="in" filter="fade">
                                      <p:cBhvr>
                                        <p:cTn id="23" dur="1000"/>
                                        <p:tgtEl>
                                          <p:spTgt spid="17410">
                                            <p:txEl>
                                              <p:pRg st="0" end="0"/>
                                            </p:txEl>
                                          </p:spTgt>
                                        </p:tgtEl>
                                      </p:cBhvr>
                                    </p:animEffect>
                                    <p:anim calcmode="lin" valueType="num">
                                      <p:cBhvr>
                                        <p:cTn id="24" dur="1000" fill="hold"/>
                                        <p:tgtEl>
                                          <p:spTgt spid="17410">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17410">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7410">
                                            <p:txEl>
                                              <p:pRg st="4" end="4"/>
                                            </p:txEl>
                                          </p:spTgt>
                                        </p:tgtEl>
                                        <p:attrNameLst>
                                          <p:attrName>style.visibility</p:attrName>
                                        </p:attrNameLst>
                                      </p:cBhvr>
                                      <p:to>
                                        <p:strVal val="visible"/>
                                      </p:to>
                                    </p:set>
                                    <p:animEffect transition="in" filter="fade">
                                      <p:cBhvr>
                                        <p:cTn id="28" dur="1000"/>
                                        <p:tgtEl>
                                          <p:spTgt spid="17410">
                                            <p:txEl>
                                              <p:pRg st="4" end="4"/>
                                            </p:txEl>
                                          </p:spTgt>
                                        </p:tgtEl>
                                      </p:cBhvr>
                                    </p:animEffect>
                                    <p:anim calcmode="lin" valueType="num">
                                      <p:cBhvr>
                                        <p:cTn id="29" dur="1000" fill="hold"/>
                                        <p:tgtEl>
                                          <p:spTgt spid="17410">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410">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7410">
                                            <p:txEl>
                                              <p:pRg st="5" end="5"/>
                                            </p:txEl>
                                          </p:spTgt>
                                        </p:tgtEl>
                                        <p:attrNameLst>
                                          <p:attrName>style.visibility</p:attrName>
                                        </p:attrNameLst>
                                      </p:cBhvr>
                                      <p:to>
                                        <p:strVal val="visible"/>
                                      </p:to>
                                    </p:set>
                                    <p:animEffect transition="in" filter="fade">
                                      <p:cBhvr>
                                        <p:cTn id="33" dur="1000"/>
                                        <p:tgtEl>
                                          <p:spTgt spid="17410">
                                            <p:txEl>
                                              <p:pRg st="5" end="5"/>
                                            </p:txEl>
                                          </p:spTgt>
                                        </p:tgtEl>
                                      </p:cBhvr>
                                    </p:animEffect>
                                    <p:anim calcmode="lin" valueType="num">
                                      <p:cBhvr>
                                        <p:cTn id="34" dur="1000" fill="hold"/>
                                        <p:tgtEl>
                                          <p:spTgt spid="17410">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17410">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7410">
                                            <p:txEl>
                                              <p:pRg st="6" end="6"/>
                                            </p:txEl>
                                          </p:spTgt>
                                        </p:tgtEl>
                                        <p:attrNameLst>
                                          <p:attrName>style.visibility</p:attrName>
                                        </p:attrNameLst>
                                      </p:cBhvr>
                                      <p:to>
                                        <p:strVal val="visible"/>
                                      </p:to>
                                    </p:set>
                                    <p:animEffect transition="in" filter="fade">
                                      <p:cBhvr>
                                        <p:cTn id="38" dur="1000"/>
                                        <p:tgtEl>
                                          <p:spTgt spid="17410">
                                            <p:txEl>
                                              <p:pRg st="6" end="6"/>
                                            </p:txEl>
                                          </p:spTgt>
                                        </p:tgtEl>
                                      </p:cBhvr>
                                    </p:animEffect>
                                    <p:anim calcmode="lin" valueType="num">
                                      <p:cBhvr>
                                        <p:cTn id="39" dur="1000" fill="hold"/>
                                        <p:tgtEl>
                                          <p:spTgt spid="17410">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7410">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7410">
                                            <p:txEl>
                                              <p:pRg st="7" end="7"/>
                                            </p:txEl>
                                          </p:spTgt>
                                        </p:tgtEl>
                                        <p:attrNameLst>
                                          <p:attrName>style.visibility</p:attrName>
                                        </p:attrNameLst>
                                      </p:cBhvr>
                                      <p:to>
                                        <p:strVal val="visible"/>
                                      </p:to>
                                    </p:set>
                                    <p:animEffect transition="in" filter="fade">
                                      <p:cBhvr>
                                        <p:cTn id="43" dur="1000"/>
                                        <p:tgtEl>
                                          <p:spTgt spid="17410">
                                            <p:txEl>
                                              <p:pRg st="7" end="7"/>
                                            </p:txEl>
                                          </p:spTgt>
                                        </p:tgtEl>
                                      </p:cBhvr>
                                    </p:animEffect>
                                    <p:anim calcmode="lin" valueType="num">
                                      <p:cBhvr>
                                        <p:cTn id="44" dur="1000" fill="hold"/>
                                        <p:tgtEl>
                                          <p:spTgt spid="17410">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741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2358</Words>
  <Application>WPS 演示</Application>
  <PresentationFormat>宽屏</PresentationFormat>
  <Paragraphs>249</Paragraphs>
  <Slides>36</Slides>
  <Notes>17</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36</vt:i4>
      </vt:variant>
    </vt:vector>
  </HeadingPairs>
  <TitlesOfParts>
    <vt:vector size="61" baseType="lpstr">
      <vt:lpstr>Arial</vt:lpstr>
      <vt:lpstr>宋体</vt:lpstr>
      <vt:lpstr>Wingdings</vt:lpstr>
      <vt:lpstr>华文行楷</vt:lpstr>
      <vt:lpstr>楷体</vt:lpstr>
      <vt:lpstr>Arial</vt:lpstr>
      <vt:lpstr>方正行楷简体</vt:lpstr>
      <vt:lpstr>微软雅黑</vt:lpstr>
      <vt:lpstr>隶书</vt:lpstr>
      <vt:lpstr>方正古隶简体</vt:lpstr>
      <vt:lpstr>方正铁筋隶书简体</vt:lpstr>
      <vt:lpstr>Wingdings 2</vt:lpstr>
      <vt:lpstr>方正苏新诗柳楷简体</vt:lpstr>
      <vt:lpstr>华文黑体</vt:lpstr>
      <vt:lpstr>黑体</vt:lpstr>
      <vt:lpstr>微软雅黑 Light</vt:lpstr>
      <vt:lpstr>方正苏新诗柳楷简体-yolan</vt:lpstr>
      <vt:lpstr>等线</vt:lpstr>
      <vt:lpstr>Arial Unicode MS</vt:lpstr>
      <vt:lpstr>等线 Light</vt:lpstr>
      <vt:lpstr>Calibri</vt:lpstr>
      <vt:lpstr>华文楷体</vt:lpstr>
      <vt:lpstr>幼圆</vt:lpstr>
      <vt:lpstr>方正行楷繁体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CHENYING0907出 品</Company>
  <LinksUpToDate>false</LinksUpToDate>
  <SharedDoc>false</SharedDoc>
  <HyperlinksChanged>false</HyperlinksChanged>
  <AppVersion>14.0000</AppVersion>
  <Manager>CHENYING0907出 品</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CHENYING0907出 品</dc:title>
  <dc:creator>CHENYING0907出 品</dc:creator>
  <cp:lastModifiedBy>Joey</cp:lastModifiedBy>
  <cp:revision>197</cp:revision>
  <dcterms:created xsi:type="dcterms:W3CDTF">2016-07-26T07:52:00Z</dcterms:created>
  <dcterms:modified xsi:type="dcterms:W3CDTF">2019-08-21T08:09:58Z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